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1" r:id="rId8"/>
    <p:sldId id="273" r:id="rId9"/>
    <p:sldId id="272" r:id="rId10"/>
    <p:sldId id="274" r:id="rId11"/>
    <p:sldId id="265" r:id="rId12"/>
    <p:sldId id="263" r:id="rId13"/>
    <p:sldId id="264" r:id="rId14"/>
    <p:sldId id="266" r:id="rId15"/>
    <p:sldId id="267" r:id="rId16"/>
    <p:sldId id="268" r:id="rId17"/>
    <p:sldId id="269" r:id="rId18"/>
    <p:sldId id="275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66"/>
    <p:restoredTop sz="94635"/>
  </p:normalViewPr>
  <p:slideViewPr>
    <p:cSldViewPr snapToGrid="0">
      <p:cViewPr>
        <p:scale>
          <a:sx n="39" d="100"/>
          <a:sy n="39" d="100"/>
        </p:scale>
        <p:origin x="144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B4DCB0-177E-4FBF-A211-FF29974CE73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9456FD-A0E3-4F0D-853F-EA64935F437A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0C8D8FC7-4DA5-4330-B018-2A73A7DF4ED6}" type="parTrans" cxnId="{C4351EA7-ACC2-4B12-9A02-99E4E8F59A60}">
      <dgm:prSet/>
      <dgm:spPr/>
      <dgm:t>
        <a:bodyPr/>
        <a:lstStyle/>
        <a:p>
          <a:endParaRPr lang="en-US"/>
        </a:p>
      </dgm:t>
    </dgm:pt>
    <dgm:pt modelId="{3D8A1BCC-C16C-4EB5-B309-E82A9C705464}" type="sibTrans" cxnId="{C4351EA7-ACC2-4B12-9A02-99E4E8F59A60}">
      <dgm:prSet/>
      <dgm:spPr/>
      <dgm:t>
        <a:bodyPr/>
        <a:lstStyle/>
        <a:p>
          <a:endParaRPr lang="en-US"/>
        </a:p>
      </dgm:t>
    </dgm:pt>
    <dgm:pt modelId="{B9814FA4-250C-44F0-B5D8-425036195D55}">
      <dgm:prSet/>
      <dgm:spPr/>
      <dgm:t>
        <a:bodyPr/>
        <a:lstStyle/>
        <a:p>
          <a:r>
            <a:rPr lang="en-US"/>
            <a:t>Data Source</a:t>
          </a:r>
        </a:p>
      </dgm:t>
    </dgm:pt>
    <dgm:pt modelId="{4B07D860-B867-4429-A0C0-DFD61722E21E}" type="parTrans" cxnId="{C2C58BD6-6453-48A0-9F73-D24F1BA74743}">
      <dgm:prSet/>
      <dgm:spPr/>
      <dgm:t>
        <a:bodyPr/>
        <a:lstStyle/>
        <a:p>
          <a:endParaRPr lang="en-US"/>
        </a:p>
      </dgm:t>
    </dgm:pt>
    <dgm:pt modelId="{0D030E75-9D01-4BCB-AF83-F720E5D33CE9}" type="sibTrans" cxnId="{C2C58BD6-6453-48A0-9F73-D24F1BA74743}">
      <dgm:prSet/>
      <dgm:spPr/>
      <dgm:t>
        <a:bodyPr/>
        <a:lstStyle/>
        <a:p>
          <a:endParaRPr lang="en-US"/>
        </a:p>
      </dgm:t>
    </dgm:pt>
    <dgm:pt modelId="{96B43318-B247-4B17-A0DC-CF030F147356}">
      <dgm:prSet/>
      <dgm:spPr/>
      <dgm:t>
        <a:bodyPr/>
        <a:lstStyle/>
        <a:p>
          <a:r>
            <a:rPr lang="en-US"/>
            <a:t>Extract, Transform and Load</a:t>
          </a:r>
        </a:p>
      </dgm:t>
    </dgm:pt>
    <dgm:pt modelId="{16AED6A3-E280-427F-8DCF-A3D32A79D3F9}" type="parTrans" cxnId="{3A9FA309-2130-40D0-8F1B-DCE1117DB80F}">
      <dgm:prSet/>
      <dgm:spPr/>
      <dgm:t>
        <a:bodyPr/>
        <a:lstStyle/>
        <a:p>
          <a:endParaRPr lang="en-US"/>
        </a:p>
      </dgm:t>
    </dgm:pt>
    <dgm:pt modelId="{B821D2BC-3ACF-4800-9D9E-C1FD0F5C0588}" type="sibTrans" cxnId="{3A9FA309-2130-40D0-8F1B-DCE1117DB80F}">
      <dgm:prSet/>
      <dgm:spPr/>
      <dgm:t>
        <a:bodyPr/>
        <a:lstStyle/>
        <a:p>
          <a:endParaRPr lang="en-US"/>
        </a:p>
      </dgm:t>
    </dgm:pt>
    <dgm:pt modelId="{F0F24FD0-ADDF-4ACA-B9FA-0B36DC5E6D4B}">
      <dgm:prSet/>
      <dgm:spPr/>
      <dgm:t>
        <a:bodyPr/>
        <a:lstStyle/>
        <a:p>
          <a:r>
            <a:rPr lang="en-US"/>
            <a:t>Cost of Living Database</a:t>
          </a:r>
        </a:p>
      </dgm:t>
    </dgm:pt>
    <dgm:pt modelId="{2EE2C3AE-6547-4B1E-A9A7-5347B858CCB6}" type="parTrans" cxnId="{E6EACA10-E584-4A61-A0A9-8E6F2BB470BC}">
      <dgm:prSet/>
      <dgm:spPr/>
      <dgm:t>
        <a:bodyPr/>
        <a:lstStyle/>
        <a:p>
          <a:endParaRPr lang="en-US"/>
        </a:p>
      </dgm:t>
    </dgm:pt>
    <dgm:pt modelId="{FF63AB74-2267-4208-9AFC-4426A9772C33}" type="sibTrans" cxnId="{E6EACA10-E584-4A61-A0A9-8E6F2BB470BC}">
      <dgm:prSet/>
      <dgm:spPr/>
      <dgm:t>
        <a:bodyPr/>
        <a:lstStyle/>
        <a:p>
          <a:endParaRPr lang="en-US"/>
        </a:p>
      </dgm:t>
    </dgm:pt>
    <dgm:pt modelId="{31CB3595-B076-4318-8502-D1A06B1031CB}">
      <dgm:prSet/>
      <dgm:spPr/>
      <dgm:t>
        <a:bodyPr/>
        <a:lstStyle/>
        <a:p>
          <a:r>
            <a:rPr lang="en-US"/>
            <a:t>Visualisation Process</a:t>
          </a:r>
        </a:p>
      </dgm:t>
    </dgm:pt>
    <dgm:pt modelId="{26AB47EB-D49D-4837-B4F6-C7CD0C520FF0}" type="parTrans" cxnId="{B2BB830B-6486-429F-856C-3408F31BD2C3}">
      <dgm:prSet/>
      <dgm:spPr/>
      <dgm:t>
        <a:bodyPr/>
        <a:lstStyle/>
        <a:p>
          <a:endParaRPr lang="en-US"/>
        </a:p>
      </dgm:t>
    </dgm:pt>
    <dgm:pt modelId="{1ADBD871-F78C-476C-B29F-34DC85F033EA}" type="sibTrans" cxnId="{B2BB830B-6486-429F-856C-3408F31BD2C3}">
      <dgm:prSet/>
      <dgm:spPr/>
      <dgm:t>
        <a:bodyPr/>
        <a:lstStyle/>
        <a:p>
          <a:endParaRPr lang="en-US"/>
        </a:p>
      </dgm:t>
    </dgm:pt>
    <dgm:pt modelId="{B1B46AEB-4166-4C6E-B873-2E635EDB4764}">
      <dgm:prSet/>
      <dgm:spPr/>
      <dgm:t>
        <a:bodyPr/>
        <a:lstStyle/>
        <a:p>
          <a:r>
            <a:rPr lang="en-US"/>
            <a:t>Most Expensive Places to Live</a:t>
          </a:r>
        </a:p>
      </dgm:t>
    </dgm:pt>
    <dgm:pt modelId="{3A40CD40-781C-4443-A860-277DCAC56E08}" type="parTrans" cxnId="{42EF94C2-EFE6-4DCB-BF25-064F89B32B10}">
      <dgm:prSet/>
      <dgm:spPr/>
      <dgm:t>
        <a:bodyPr/>
        <a:lstStyle/>
        <a:p>
          <a:endParaRPr lang="en-US"/>
        </a:p>
      </dgm:t>
    </dgm:pt>
    <dgm:pt modelId="{2D5B2ACA-3ED4-448C-97D2-C357A3C05341}" type="sibTrans" cxnId="{42EF94C2-EFE6-4DCB-BF25-064F89B32B10}">
      <dgm:prSet/>
      <dgm:spPr/>
      <dgm:t>
        <a:bodyPr/>
        <a:lstStyle/>
        <a:p>
          <a:endParaRPr lang="en-US"/>
        </a:p>
      </dgm:t>
    </dgm:pt>
    <dgm:pt modelId="{92799766-77D3-442F-B847-CDC0455F2801}">
      <dgm:prSet/>
      <dgm:spPr/>
      <dgm:t>
        <a:bodyPr/>
        <a:lstStyle/>
        <a:p>
          <a:r>
            <a:rPr lang="en-US"/>
            <a:t>Cheapest Places to Live</a:t>
          </a:r>
        </a:p>
      </dgm:t>
    </dgm:pt>
    <dgm:pt modelId="{EE5B1D96-5B7C-4844-89FF-B6F286357238}" type="parTrans" cxnId="{8B862FA5-FCF5-4B1A-9A1F-D4FD1F736164}">
      <dgm:prSet/>
      <dgm:spPr/>
      <dgm:t>
        <a:bodyPr/>
        <a:lstStyle/>
        <a:p>
          <a:endParaRPr lang="en-US"/>
        </a:p>
      </dgm:t>
    </dgm:pt>
    <dgm:pt modelId="{3475372E-7E59-4220-A7AE-61A248EC9F8E}" type="sibTrans" cxnId="{8B862FA5-FCF5-4B1A-9A1F-D4FD1F736164}">
      <dgm:prSet/>
      <dgm:spPr/>
      <dgm:t>
        <a:bodyPr/>
        <a:lstStyle/>
        <a:p>
          <a:endParaRPr lang="en-US"/>
        </a:p>
      </dgm:t>
    </dgm:pt>
    <dgm:pt modelId="{8FE8B97E-8A02-4220-BE48-0B280319D42A}">
      <dgm:prSet/>
      <dgm:spPr/>
      <dgm:t>
        <a:bodyPr/>
        <a:lstStyle/>
        <a:p>
          <a:r>
            <a:rPr lang="en-US"/>
            <a:t>Rent Index</a:t>
          </a:r>
        </a:p>
      </dgm:t>
    </dgm:pt>
    <dgm:pt modelId="{2D32C978-C15B-46D9-A488-D60F19FCB28E}" type="parTrans" cxnId="{35402763-3A42-47F1-81F3-F2EB12FC8690}">
      <dgm:prSet/>
      <dgm:spPr/>
      <dgm:t>
        <a:bodyPr/>
        <a:lstStyle/>
        <a:p>
          <a:endParaRPr lang="en-US"/>
        </a:p>
      </dgm:t>
    </dgm:pt>
    <dgm:pt modelId="{DF310AD0-02AA-4642-8874-AA3F3CE1BFE3}" type="sibTrans" cxnId="{35402763-3A42-47F1-81F3-F2EB12FC8690}">
      <dgm:prSet/>
      <dgm:spPr/>
      <dgm:t>
        <a:bodyPr/>
        <a:lstStyle/>
        <a:p>
          <a:endParaRPr lang="en-US"/>
        </a:p>
      </dgm:t>
    </dgm:pt>
    <dgm:pt modelId="{F867FDD3-A39B-4D32-81B7-D2910C594D56}">
      <dgm:prSet/>
      <dgm:spPr/>
      <dgm:t>
        <a:bodyPr/>
        <a:lstStyle/>
        <a:p>
          <a:r>
            <a:rPr lang="en-US"/>
            <a:t>Analysis Summary</a:t>
          </a:r>
        </a:p>
      </dgm:t>
    </dgm:pt>
    <dgm:pt modelId="{354C4207-3B34-42E1-BB54-5A13D7BDAC8A}" type="parTrans" cxnId="{47EA7DB2-AA21-4618-B25E-E71087F49445}">
      <dgm:prSet/>
      <dgm:spPr/>
      <dgm:t>
        <a:bodyPr/>
        <a:lstStyle/>
        <a:p>
          <a:endParaRPr lang="en-US"/>
        </a:p>
      </dgm:t>
    </dgm:pt>
    <dgm:pt modelId="{E78ED07E-DC6A-4381-B03D-3C6BE5FD78DE}" type="sibTrans" cxnId="{47EA7DB2-AA21-4618-B25E-E71087F49445}">
      <dgm:prSet/>
      <dgm:spPr/>
      <dgm:t>
        <a:bodyPr/>
        <a:lstStyle/>
        <a:p>
          <a:endParaRPr lang="en-US"/>
        </a:p>
      </dgm:t>
    </dgm:pt>
    <dgm:pt modelId="{240ACFDC-7E02-4F93-9AC5-782D5DE95D89}">
      <dgm:prSet/>
      <dgm:spPr/>
      <dgm:t>
        <a:bodyPr/>
        <a:lstStyle/>
        <a:p>
          <a:r>
            <a:rPr lang="en-US"/>
            <a:t>Conclusion</a:t>
          </a:r>
        </a:p>
      </dgm:t>
    </dgm:pt>
    <dgm:pt modelId="{AAE5C7D8-A310-4E6C-A5BE-BAFCB65912C9}" type="parTrans" cxnId="{0F2D879B-C928-4AA8-BFBF-8BB45F61C2D8}">
      <dgm:prSet/>
      <dgm:spPr/>
      <dgm:t>
        <a:bodyPr/>
        <a:lstStyle/>
        <a:p>
          <a:endParaRPr lang="en-US"/>
        </a:p>
      </dgm:t>
    </dgm:pt>
    <dgm:pt modelId="{FCB23E38-0D0D-4E95-9844-68082071C0C4}" type="sibTrans" cxnId="{0F2D879B-C928-4AA8-BFBF-8BB45F61C2D8}">
      <dgm:prSet/>
      <dgm:spPr/>
      <dgm:t>
        <a:bodyPr/>
        <a:lstStyle/>
        <a:p>
          <a:endParaRPr lang="en-US"/>
        </a:p>
      </dgm:t>
    </dgm:pt>
    <dgm:pt modelId="{5B9D8A4E-E15E-A44D-AC58-3195C3FE4CB6}" type="pres">
      <dgm:prSet presAssocID="{5EB4DCB0-177E-4FBF-A211-FF29974CE738}" presName="vert0" presStyleCnt="0">
        <dgm:presLayoutVars>
          <dgm:dir/>
          <dgm:animOne val="branch"/>
          <dgm:animLvl val="lvl"/>
        </dgm:presLayoutVars>
      </dgm:prSet>
      <dgm:spPr/>
    </dgm:pt>
    <dgm:pt modelId="{19F33FAC-F1C5-1E4B-B832-527C16562976}" type="pres">
      <dgm:prSet presAssocID="{759456FD-A0E3-4F0D-853F-EA64935F437A}" presName="thickLine" presStyleLbl="alignNode1" presStyleIdx="0" presStyleCnt="10"/>
      <dgm:spPr/>
    </dgm:pt>
    <dgm:pt modelId="{D0F884E3-7C0A-0440-87C2-098023E0CC52}" type="pres">
      <dgm:prSet presAssocID="{759456FD-A0E3-4F0D-853F-EA64935F437A}" presName="horz1" presStyleCnt="0"/>
      <dgm:spPr/>
    </dgm:pt>
    <dgm:pt modelId="{340530CD-383B-2747-8C4A-A8D230A630FC}" type="pres">
      <dgm:prSet presAssocID="{759456FD-A0E3-4F0D-853F-EA64935F437A}" presName="tx1" presStyleLbl="revTx" presStyleIdx="0" presStyleCnt="10"/>
      <dgm:spPr/>
    </dgm:pt>
    <dgm:pt modelId="{78D512BD-50FC-B841-9E05-3BA6DAC8945B}" type="pres">
      <dgm:prSet presAssocID="{759456FD-A0E3-4F0D-853F-EA64935F437A}" presName="vert1" presStyleCnt="0"/>
      <dgm:spPr/>
    </dgm:pt>
    <dgm:pt modelId="{0D1A90EA-6B10-B842-9AE5-04462744B809}" type="pres">
      <dgm:prSet presAssocID="{B9814FA4-250C-44F0-B5D8-425036195D55}" presName="thickLine" presStyleLbl="alignNode1" presStyleIdx="1" presStyleCnt="10"/>
      <dgm:spPr/>
    </dgm:pt>
    <dgm:pt modelId="{005DFCDD-4612-AE49-973D-3F46FF5CFA52}" type="pres">
      <dgm:prSet presAssocID="{B9814FA4-250C-44F0-B5D8-425036195D55}" presName="horz1" presStyleCnt="0"/>
      <dgm:spPr/>
    </dgm:pt>
    <dgm:pt modelId="{281B0ECC-1DEB-F34F-BE88-FDBE49524001}" type="pres">
      <dgm:prSet presAssocID="{B9814FA4-250C-44F0-B5D8-425036195D55}" presName="tx1" presStyleLbl="revTx" presStyleIdx="1" presStyleCnt="10"/>
      <dgm:spPr/>
    </dgm:pt>
    <dgm:pt modelId="{3D22A7E5-F5E8-3046-A253-A857C2BE75FE}" type="pres">
      <dgm:prSet presAssocID="{B9814FA4-250C-44F0-B5D8-425036195D55}" presName="vert1" presStyleCnt="0"/>
      <dgm:spPr/>
    </dgm:pt>
    <dgm:pt modelId="{D7E249D7-50B6-9141-B30E-6F70620A1907}" type="pres">
      <dgm:prSet presAssocID="{96B43318-B247-4B17-A0DC-CF030F147356}" presName="thickLine" presStyleLbl="alignNode1" presStyleIdx="2" presStyleCnt="10"/>
      <dgm:spPr/>
    </dgm:pt>
    <dgm:pt modelId="{8AB7636A-4F79-5F44-ACB4-12201824153D}" type="pres">
      <dgm:prSet presAssocID="{96B43318-B247-4B17-A0DC-CF030F147356}" presName="horz1" presStyleCnt="0"/>
      <dgm:spPr/>
    </dgm:pt>
    <dgm:pt modelId="{02302F66-6EF1-F941-8B6F-FF2936972241}" type="pres">
      <dgm:prSet presAssocID="{96B43318-B247-4B17-A0DC-CF030F147356}" presName="tx1" presStyleLbl="revTx" presStyleIdx="2" presStyleCnt="10"/>
      <dgm:spPr/>
    </dgm:pt>
    <dgm:pt modelId="{271E1D5D-71DF-7047-AE56-FE44DEDB87B9}" type="pres">
      <dgm:prSet presAssocID="{96B43318-B247-4B17-A0DC-CF030F147356}" presName="vert1" presStyleCnt="0"/>
      <dgm:spPr/>
    </dgm:pt>
    <dgm:pt modelId="{DF71C011-CA17-4845-9C55-312E14ABCCE2}" type="pres">
      <dgm:prSet presAssocID="{F0F24FD0-ADDF-4ACA-B9FA-0B36DC5E6D4B}" presName="thickLine" presStyleLbl="alignNode1" presStyleIdx="3" presStyleCnt="10"/>
      <dgm:spPr/>
    </dgm:pt>
    <dgm:pt modelId="{96ABD19E-81F2-1048-9EC5-7FC6C634ABF3}" type="pres">
      <dgm:prSet presAssocID="{F0F24FD0-ADDF-4ACA-B9FA-0B36DC5E6D4B}" presName="horz1" presStyleCnt="0"/>
      <dgm:spPr/>
    </dgm:pt>
    <dgm:pt modelId="{BB6F958F-7E7C-8645-AF9D-0ABFCCEF258D}" type="pres">
      <dgm:prSet presAssocID="{F0F24FD0-ADDF-4ACA-B9FA-0B36DC5E6D4B}" presName="tx1" presStyleLbl="revTx" presStyleIdx="3" presStyleCnt="10"/>
      <dgm:spPr/>
    </dgm:pt>
    <dgm:pt modelId="{632640FB-8780-664D-B1C0-4853CBFE1522}" type="pres">
      <dgm:prSet presAssocID="{F0F24FD0-ADDF-4ACA-B9FA-0B36DC5E6D4B}" presName="vert1" presStyleCnt="0"/>
      <dgm:spPr/>
    </dgm:pt>
    <dgm:pt modelId="{ED9EBD87-A840-1844-82A1-698D0D589722}" type="pres">
      <dgm:prSet presAssocID="{31CB3595-B076-4318-8502-D1A06B1031CB}" presName="thickLine" presStyleLbl="alignNode1" presStyleIdx="4" presStyleCnt="10"/>
      <dgm:spPr/>
    </dgm:pt>
    <dgm:pt modelId="{E75CA238-5A11-804E-803F-AA1A20038B9A}" type="pres">
      <dgm:prSet presAssocID="{31CB3595-B076-4318-8502-D1A06B1031CB}" presName="horz1" presStyleCnt="0"/>
      <dgm:spPr/>
    </dgm:pt>
    <dgm:pt modelId="{37A0638F-3BD4-2D44-AF7C-A9BE38F82827}" type="pres">
      <dgm:prSet presAssocID="{31CB3595-B076-4318-8502-D1A06B1031CB}" presName="tx1" presStyleLbl="revTx" presStyleIdx="4" presStyleCnt="10"/>
      <dgm:spPr/>
    </dgm:pt>
    <dgm:pt modelId="{43DBDA87-B1C2-F647-AF6A-0E0CCEB467B7}" type="pres">
      <dgm:prSet presAssocID="{31CB3595-B076-4318-8502-D1A06B1031CB}" presName="vert1" presStyleCnt="0"/>
      <dgm:spPr/>
    </dgm:pt>
    <dgm:pt modelId="{96413BDC-B962-3940-A866-C975498F9B0C}" type="pres">
      <dgm:prSet presAssocID="{B1B46AEB-4166-4C6E-B873-2E635EDB4764}" presName="thickLine" presStyleLbl="alignNode1" presStyleIdx="5" presStyleCnt="10"/>
      <dgm:spPr/>
    </dgm:pt>
    <dgm:pt modelId="{78F321A8-C6C8-7F46-B0EA-1D088D0AF7F3}" type="pres">
      <dgm:prSet presAssocID="{B1B46AEB-4166-4C6E-B873-2E635EDB4764}" presName="horz1" presStyleCnt="0"/>
      <dgm:spPr/>
    </dgm:pt>
    <dgm:pt modelId="{946132E1-D705-4B45-815B-43764450934F}" type="pres">
      <dgm:prSet presAssocID="{B1B46AEB-4166-4C6E-B873-2E635EDB4764}" presName="tx1" presStyleLbl="revTx" presStyleIdx="5" presStyleCnt="10"/>
      <dgm:spPr/>
    </dgm:pt>
    <dgm:pt modelId="{F61A65F6-1BEE-CD49-8F02-7AA332F2E03B}" type="pres">
      <dgm:prSet presAssocID="{B1B46AEB-4166-4C6E-B873-2E635EDB4764}" presName="vert1" presStyleCnt="0"/>
      <dgm:spPr/>
    </dgm:pt>
    <dgm:pt modelId="{E6232E27-18D4-0141-A7B9-89506DA9806A}" type="pres">
      <dgm:prSet presAssocID="{92799766-77D3-442F-B847-CDC0455F2801}" presName="thickLine" presStyleLbl="alignNode1" presStyleIdx="6" presStyleCnt="10"/>
      <dgm:spPr/>
    </dgm:pt>
    <dgm:pt modelId="{73CBF527-C2A9-CD44-96AE-C5DB22DFBBC2}" type="pres">
      <dgm:prSet presAssocID="{92799766-77D3-442F-B847-CDC0455F2801}" presName="horz1" presStyleCnt="0"/>
      <dgm:spPr/>
    </dgm:pt>
    <dgm:pt modelId="{BDA18E70-D7EA-164C-938A-31E4C8D06B4C}" type="pres">
      <dgm:prSet presAssocID="{92799766-77D3-442F-B847-CDC0455F2801}" presName="tx1" presStyleLbl="revTx" presStyleIdx="6" presStyleCnt="10"/>
      <dgm:spPr/>
    </dgm:pt>
    <dgm:pt modelId="{17961765-8FC5-D147-9AC6-CC6517153BDC}" type="pres">
      <dgm:prSet presAssocID="{92799766-77D3-442F-B847-CDC0455F2801}" presName="vert1" presStyleCnt="0"/>
      <dgm:spPr/>
    </dgm:pt>
    <dgm:pt modelId="{C913E378-6336-1C40-8CAF-06FED2B31080}" type="pres">
      <dgm:prSet presAssocID="{8FE8B97E-8A02-4220-BE48-0B280319D42A}" presName="thickLine" presStyleLbl="alignNode1" presStyleIdx="7" presStyleCnt="10"/>
      <dgm:spPr/>
    </dgm:pt>
    <dgm:pt modelId="{4A33441E-2859-A245-B5BA-7D68F4D09EA0}" type="pres">
      <dgm:prSet presAssocID="{8FE8B97E-8A02-4220-BE48-0B280319D42A}" presName="horz1" presStyleCnt="0"/>
      <dgm:spPr/>
    </dgm:pt>
    <dgm:pt modelId="{F4B93BE8-F254-224C-B414-2593D02D221F}" type="pres">
      <dgm:prSet presAssocID="{8FE8B97E-8A02-4220-BE48-0B280319D42A}" presName="tx1" presStyleLbl="revTx" presStyleIdx="7" presStyleCnt="10"/>
      <dgm:spPr/>
    </dgm:pt>
    <dgm:pt modelId="{0E9BD882-969D-2D4A-A233-FCA86606BA2B}" type="pres">
      <dgm:prSet presAssocID="{8FE8B97E-8A02-4220-BE48-0B280319D42A}" presName="vert1" presStyleCnt="0"/>
      <dgm:spPr/>
    </dgm:pt>
    <dgm:pt modelId="{546B2A94-B22B-6143-B3EC-0D33D47F7407}" type="pres">
      <dgm:prSet presAssocID="{F867FDD3-A39B-4D32-81B7-D2910C594D56}" presName="thickLine" presStyleLbl="alignNode1" presStyleIdx="8" presStyleCnt="10"/>
      <dgm:spPr/>
    </dgm:pt>
    <dgm:pt modelId="{89CFFB6E-E3AA-A847-9D28-B32E8CB887B7}" type="pres">
      <dgm:prSet presAssocID="{F867FDD3-A39B-4D32-81B7-D2910C594D56}" presName="horz1" presStyleCnt="0"/>
      <dgm:spPr/>
    </dgm:pt>
    <dgm:pt modelId="{FB70406F-83A6-F84E-819A-AEE6E10029D3}" type="pres">
      <dgm:prSet presAssocID="{F867FDD3-A39B-4D32-81B7-D2910C594D56}" presName="tx1" presStyleLbl="revTx" presStyleIdx="8" presStyleCnt="10"/>
      <dgm:spPr/>
    </dgm:pt>
    <dgm:pt modelId="{2F99BBEC-4B24-A94C-83CC-F594760889AC}" type="pres">
      <dgm:prSet presAssocID="{F867FDD3-A39B-4D32-81B7-D2910C594D56}" presName="vert1" presStyleCnt="0"/>
      <dgm:spPr/>
    </dgm:pt>
    <dgm:pt modelId="{A21AA6C8-A29A-2E47-8185-F63D6871A2E7}" type="pres">
      <dgm:prSet presAssocID="{240ACFDC-7E02-4F93-9AC5-782D5DE95D89}" presName="thickLine" presStyleLbl="alignNode1" presStyleIdx="9" presStyleCnt="10"/>
      <dgm:spPr/>
    </dgm:pt>
    <dgm:pt modelId="{C5B10972-500C-944B-AD56-A2EB2BEE86DC}" type="pres">
      <dgm:prSet presAssocID="{240ACFDC-7E02-4F93-9AC5-782D5DE95D89}" presName="horz1" presStyleCnt="0"/>
      <dgm:spPr/>
    </dgm:pt>
    <dgm:pt modelId="{FC0CE42E-8D57-2445-B1EF-4A815E936CD5}" type="pres">
      <dgm:prSet presAssocID="{240ACFDC-7E02-4F93-9AC5-782D5DE95D89}" presName="tx1" presStyleLbl="revTx" presStyleIdx="9" presStyleCnt="10"/>
      <dgm:spPr/>
    </dgm:pt>
    <dgm:pt modelId="{7C29308D-C620-C54B-BCE3-0E21F72B534C}" type="pres">
      <dgm:prSet presAssocID="{240ACFDC-7E02-4F93-9AC5-782D5DE95D89}" presName="vert1" presStyleCnt="0"/>
      <dgm:spPr/>
    </dgm:pt>
  </dgm:ptLst>
  <dgm:cxnLst>
    <dgm:cxn modelId="{3A9FA309-2130-40D0-8F1B-DCE1117DB80F}" srcId="{5EB4DCB0-177E-4FBF-A211-FF29974CE738}" destId="{96B43318-B247-4B17-A0DC-CF030F147356}" srcOrd="2" destOrd="0" parTransId="{16AED6A3-E280-427F-8DCF-A3D32A79D3F9}" sibTransId="{B821D2BC-3ACF-4800-9D9E-C1FD0F5C0588}"/>
    <dgm:cxn modelId="{B2BB830B-6486-429F-856C-3408F31BD2C3}" srcId="{5EB4DCB0-177E-4FBF-A211-FF29974CE738}" destId="{31CB3595-B076-4318-8502-D1A06B1031CB}" srcOrd="4" destOrd="0" parTransId="{26AB47EB-D49D-4837-B4F6-C7CD0C520FF0}" sibTransId="{1ADBD871-F78C-476C-B29F-34DC85F033EA}"/>
    <dgm:cxn modelId="{E6EACA10-E584-4A61-A0A9-8E6F2BB470BC}" srcId="{5EB4DCB0-177E-4FBF-A211-FF29974CE738}" destId="{F0F24FD0-ADDF-4ACA-B9FA-0B36DC5E6D4B}" srcOrd="3" destOrd="0" parTransId="{2EE2C3AE-6547-4B1E-A9A7-5347B858CCB6}" sibTransId="{FF63AB74-2267-4208-9AFC-4426A9772C33}"/>
    <dgm:cxn modelId="{7D846A39-5256-B24D-9D88-4DDBBBEEE9EB}" type="presOf" srcId="{31CB3595-B076-4318-8502-D1A06B1031CB}" destId="{37A0638F-3BD4-2D44-AF7C-A9BE38F82827}" srcOrd="0" destOrd="0" presId="urn:microsoft.com/office/officeart/2008/layout/LinedList"/>
    <dgm:cxn modelId="{BD62FB54-E2B3-D74E-9A32-DCE9C20ECFD2}" type="presOf" srcId="{240ACFDC-7E02-4F93-9AC5-782D5DE95D89}" destId="{FC0CE42E-8D57-2445-B1EF-4A815E936CD5}" srcOrd="0" destOrd="0" presId="urn:microsoft.com/office/officeart/2008/layout/LinedList"/>
    <dgm:cxn modelId="{813D7156-D45B-1549-95E6-CB6D19AB732B}" type="presOf" srcId="{5EB4DCB0-177E-4FBF-A211-FF29974CE738}" destId="{5B9D8A4E-E15E-A44D-AC58-3195C3FE4CB6}" srcOrd="0" destOrd="0" presId="urn:microsoft.com/office/officeart/2008/layout/LinedList"/>
    <dgm:cxn modelId="{0983A461-B00F-C341-99C6-4177FFDE2B94}" type="presOf" srcId="{8FE8B97E-8A02-4220-BE48-0B280319D42A}" destId="{F4B93BE8-F254-224C-B414-2593D02D221F}" srcOrd="0" destOrd="0" presId="urn:microsoft.com/office/officeart/2008/layout/LinedList"/>
    <dgm:cxn modelId="{35402763-3A42-47F1-81F3-F2EB12FC8690}" srcId="{5EB4DCB0-177E-4FBF-A211-FF29974CE738}" destId="{8FE8B97E-8A02-4220-BE48-0B280319D42A}" srcOrd="7" destOrd="0" parTransId="{2D32C978-C15B-46D9-A488-D60F19FCB28E}" sibTransId="{DF310AD0-02AA-4642-8874-AA3F3CE1BFE3}"/>
    <dgm:cxn modelId="{30C50E88-F15E-924E-A550-296C89AAE65B}" type="presOf" srcId="{92799766-77D3-442F-B847-CDC0455F2801}" destId="{BDA18E70-D7EA-164C-938A-31E4C8D06B4C}" srcOrd="0" destOrd="0" presId="urn:microsoft.com/office/officeart/2008/layout/LinedList"/>
    <dgm:cxn modelId="{2B68E78A-CC4D-2C4B-92AD-B588111E21C6}" type="presOf" srcId="{96B43318-B247-4B17-A0DC-CF030F147356}" destId="{02302F66-6EF1-F941-8B6F-FF2936972241}" srcOrd="0" destOrd="0" presId="urn:microsoft.com/office/officeart/2008/layout/LinedList"/>
    <dgm:cxn modelId="{567E6694-3B7D-9348-9C4D-A9C53D3C2649}" type="presOf" srcId="{F0F24FD0-ADDF-4ACA-B9FA-0B36DC5E6D4B}" destId="{BB6F958F-7E7C-8645-AF9D-0ABFCCEF258D}" srcOrd="0" destOrd="0" presId="urn:microsoft.com/office/officeart/2008/layout/LinedList"/>
    <dgm:cxn modelId="{0F2D879B-C928-4AA8-BFBF-8BB45F61C2D8}" srcId="{5EB4DCB0-177E-4FBF-A211-FF29974CE738}" destId="{240ACFDC-7E02-4F93-9AC5-782D5DE95D89}" srcOrd="9" destOrd="0" parTransId="{AAE5C7D8-A310-4E6C-A5BE-BAFCB65912C9}" sibTransId="{FCB23E38-0D0D-4E95-9844-68082071C0C4}"/>
    <dgm:cxn modelId="{8B862FA5-FCF5-4B1A-9A1F-D4FD1F736164}" srcId="{5EB4DCB0-177E-4FBF-A211-FF29974CE738}" destId="{92799766-77D3-442F-B847-CDC0455F2801}" srcOrd="6" destOrd="0" parTransId="{EE5B1D96-5B7C-4844-89FF-B6F286357238}" sibTransId="{3475372E-7E59-4220-A7AE-61A248EC9F8E}"/>
    <dgm:cxn modelId="{C4351EA7-ACC2-4B12-9A02-99E4E8F59A60}" srcId="{5EB4DCB0-177E-4FBF-A211-FF29974CE738}" destId="{759456FD-A0E3-4F0D-853F-EA64935F437A}" srcOrd="0" destOrd="0" parTransId="{0C8D8FC7-4DA5-4330-B018-2A73A7DF4ED6}" sibTransId="{3D8A1BCC-C16C-4EB5-B309-E82A9C705464}"/>
    <dgm:cxn modelId="{47EA7DB2-AA21-4618-B25E-E71087F49445}" srcId="{5EB4DCB0-177E-4FBF-A211-FF29974CE738}" destId="{F867FDD3-A39B-4D32-81B7-D2910C594D56}" srcOrd="8" destOrd="0" parTransId="{354C4207-3B34-42E1-BB54-5A13D7BDAC8A}" sibTransId="{E78ED07E-DC6A-4381-B03D-3C6BE5FD78DE}"/>
    <dgm:cxn modelId="{4AD6C5BA-AD60-3149-A537-B149EE53F865}" type="presOf" srcId="{B9814FA4-250C-44F0-B5D8-425036195D55}" destId="{281B0ECC-1DEB-F34F-BE88-FDBE49524001}" srcOrd="0" destOrd="0" presId="urn:microsoft.com/office/officeart/2008/layout/LinedList"/>
    <dgm:cxn modelId="{91C91EC0-8799-8044-9D4D-AB30DA7A6193}" type="presOf" srcId="{F867FDD3-A39B-4D32-81B7-D2910C594D56}" destId="{FB70406F-83A6-F84E-819A-AEE6E10029D3}" srcOrd="0" destOrd="0" presId="urn:microsoft.com/office/officeart/2008/layout/LinedList"/>
    <dgm:cxn modelId="{4006A1C1-0FB0-354F-9000-AEE5853A56BE}" type="presOf" srcId="{B1B46AEB-4166-4C6E-B873-2E635EDB4764}" destId="{946132E1-D705-4B45-815B-43764450934F}" srcOrd="0" destOrd="0" presId="urn:microsoft.com/office/officeart/2008/layout/LinedList"/>
    <dgm:cxn modelId="{42EF94C2-EFE6-4DCB-BF25-064F89B32B10}" srcId="{5EB4DCB0-177E-4FBF-A211-FF29974CE738}" destId="{B1B46AEB-4166-4C6E-B873-2E635EDB4764}" srcOrd="5" destOrd="0" parTransId="{3A40CD40-781C-4443-A860-277DCAC56E08}" sibTransId="{2D5B2ACA-3ED4-448C-97D2-C357A3C05341}"/>
    <dgm:cxn modelId="{C2C58BD6-6453-48A0-9F73-D24F1BA74743}" srcId="{5EB4DCB0-177E-4FBF-A211-FF29974CE738}" destId="{B9814FA4-250C-44F0-B5D8-425036195D55}" srcOrd="1" destOrd="0" parTransId="{4B07D860-B867-4429-A0C0-DFD61722E21E}" sibTransId="{0D030E75-9D01-4BCB-AF83-F720E5D33CE9}"/>
    <dgm:cxn modelId="{EFEAFCF8-090A-1148-8470-6D4BD4222A6A}" type="presOf" srcId="{759456FD-A0E3-4F0D-853F-EA64935F437A}" destId="{340530CD-383B-2747-8C4A-A8D230A630FC}" srcOrd="0" destOrd="0" presId="urn:microsoft.com/office/officeart/2008/layout/LinedList"/>
    <dgm:cxn modelId="{1389EAF4-7518-A949-B2A1-C7D872A2C8B7}" type="presParOf" srcId="{5B9D8A4E-E15E-A44D-AC58-3195C3FE4CB6}" destId="{19F33FAC-F1C5-1E4B-B832-527C16562976}" srcOrd="0" destOrd="0" presId="urn:microsoft.com/office/officeart/2008/layout/LinedList"/>
    <dgm:cxn modelId="{F8689178-824C-4148-9C0E-3420EF57A888}" type="presParOf" srcId="{5B9D8A4E-E15E-A44D-AC58-3195C3FE4CB6}" destId="{D0F884E3-7C0A-0440-87C2-098023E0CC52}" srcOrd="1" destOrd="0" presId="urn:microsoft.com/office/officeart/2008/layout/LinedList"/>
    <dgm:cxn modelId="{9B5C850D-3986-C949-8826-909FC8EAEECE}" type="presParOf" srcId="{D0F884E3-7C0A-0440-87C2-098023E0CC52}" destId="{340530CD-383B-2747-8C4A-A8D230A630FC}" srcOrd="0" destOrd="0" presId="urn:microsoft.com/office/officeart/2008/layout/LinedList"/>
    <dgm:cxn modelId="{7FCA332D-98A3-C940-B7B0-3D8E59CC0403}" type="presParOf" srcId="{D0F884E3-7C0A-0440-87C2-098023E0CC52}" destId="{78D512BD-50FC-B841-9E05-3BA6DAC8945B}" srcOrd="1" destOrd="0" presId="urn:microsoft.com/office/officeart/2008/layout/LinedList"/>
    <dgm:cxn modelId="{7F249C96-8ECD-8C48-8F00-192FFADAB15A}" type="presParOf" srcId="{5B9D8A4E-E15E-A44D-AC58-3195C3FE4CB6}" destId="{0D1A90EA-6B10-B842-9AE5-04462744B809}" srcOrd="2" destOrd="0" presId="urn:microsoft.com/office/officeart/2008/layout/LinedList"/>
    <dgm:cxn modelId="{99BD72FB-15D2-7F4C-8CCE-676BC584AE99}" type="presParOf" srcId="{5B9D8A4E-E15E-A44D-AC58-3195C3FE4CB6}" destId="{005DFCDD-4612-AE49-973D-3F46FF5CFA52}" srcOrd="3" destOrd="0" presId="urn:microsoft.com/office/officeart/2008/layout/LinedList"/>
    <dgm:cxn modelId="{9A1FB5A0-C80E-1D4F-B946-15C01184E535}" type="presParOf" srcId="{005DFCDD-4612-AE49-973D-3F46FF5CFA52}" destId="{281B0ECC-1DEB-F34F-BE88-FDBE49524001}" srcOrd="0" destOrd="0" presId="urn:microsoft.com/office/officeart/2008/layout/LinedList"/>
    <dgm:cxn modelId="{371E6AF1-5CBE-0045-96B5-70E5F78B3EFE}" type="presParOf" srcId="{005DFCDD-4612-AE49-973D-3F46FF5CFA52}" destId="{3D22A7E5-F5E8-3046-A253-A857C2BE75FE}" srcOrd="1" destOrd="0" presId="urn:microsoft.com/office/officeart/2008/layout/LinedList"/>
    <dgm:cxn modelId="{A66B187C-2D0B-174B-A85D-70A01FC6EB0B}" type="presParOf" srcId="{5B9D8A4E-E15E-A44D-AC58-3195C3FE4CB6}" destId="{D7E249D7-50B6-9141-B30E-6F70620A1907}" srcOrd="4" destOrd="0" presId="urn:microsoft.com/office/officeart/2008/layout/LinedList"/>
    <dgm:cxn modelId="{9EC86637-F021-E34F-9E9C-96BF5AE239E7}" type="presParOf" srcId="{5B9D8A4E-E15E-A44D-AC58-3195C3FE4CB6}" destId="{8AB7636A-4F79-5F44-ACB4-12201824153D}" srcOrd="5" destOrd="0" presId="urn:microsoft.com/office/officeart/2008/layout/LinedList"/>
    <dgm:cxn modelId="{3CE50435-DE88-3246-B264-BAB7A812719F}" type="presParOf" srcId="{8AB7636A-4F79-5F44-ACB4-12201824153D}" destId="{02302F66-6EF1-F941-8B6F-FF2936972241}" srcOrd="0" destOrd="0" presId="urn:microsoft.com/office/officeart/2008/layout/LinedList"/>
    <dgm:cxn modelId="{2B7E9A12-A314-264D-A2FB-4FC5BC8660A8}" type="presParOf" srcId="{8AB7636A-4F79-5F44-ACB4-12201824153D}" destId="{271E1D5D-71DF-7047-AE56-FE44DEDB87B9}" srcOrd="1" destOrd="0" presId="urn:microsoft.com/office/officeart/2008/layout/LinedList"/>
    <dgm:cxn modelId="{CA49DEAC-2DE9-6C47-989F-ADA606EFAD43}" type="presParOf" srcId="{5B9D8A4E-E15E-A44D-AC58-3195C3FE4CB6}" destId="{DF71C011-CA17-4845-9C55-312E14ABCCE2}" srcOrd="6" destOrd="0" presId="urn:microsoft.com/office/officeart/2008/layout/LinedList"/>
    <dgm:cxn modelId="{1F370F14-F80C-1A49-B122-FAB0B56C9A22}" type="presParOf" srcId="{5B9D8A4E-E15E-A44D-AC58-3195C3FE4CB6}" destId="{96ABD19E-81F2-1048-9EC5-7FC6C634ABF3}" srcOrd="7" destOrd="0" presId="urn:microsoft.com/office/officeart/2008/layout/LinedList"/>
    <dgm:cxn modelId="{8B8865CA-FC18-2644-ABFC-DE4C02030418}" type="presParOf" srcId="{96ABD19E-81F2-1048-9EC5-7FC6C634ABF3}" destId="{BB6F958F-7E7C-8645-AF9D-0ABFCCEF258D}" srcOrd="0" destOrd="0" presId="urn:microsoft.com/office/officeart/2008/layout/LinedList"/>
    <dgm:cxn modelId="{08DE5B4B-6108-2644-ABB3-9C07605CED26}" type="presParOf" srcId="{96ABD19E-81F2-1048-9EC5-7FC6C634ABF3}" destId="{632640FB-8780-664D-B1C0-4853CBFE1522}" srcOrd="1" destOrd="0" presId="urn:microsoft.com/office/officeart/2008/layout/LinedList"/>
    <dgm:cxn modelId="{EA725CBA-10B8-FB47-8ACB-CC84FC2A1815}" type="presParOf" srcId="{5B9D8A4E-E15E-A44D-AC58-3195C3FE4CB6}" destId="{ED9EBD87-A840-1844-82A1-698D0D589722}" srcOrd="8" destOrd="0" presId="urn:microsoft.com/office/officeart/2008/layout/LinedList"/>
    <dgm:cxn modelId="{C30BA5CB-5AB7-184B-8956-24FEE6A4A51B}" type="presParOf" srcId="{5B9D8A4E-E15E-A44D-AC58-3195C3FE4CB6}" destId="{E75CA238-5A11-804E-803F-AA1A20038B9A}" srcOrd="9" destOrd="0" presId="urn:microsoft.com/office/officeart/2008/layout/LinedList"/>
    <dgm:cxn modelId="{EACDF3AB-7DC1-D24F-AED0-AEBB8248CBD5}" type="presParOf" srcId="{E75CA238-5A11-804E-803F-AA1A20038B9A}" destId="{37A0638F-3BD4-2D44-AF7C-A9BE38F82827}" srcOrd="0" destOrd="0" presId="urn:microsoft.com/office/officeart/2008/layout/LinedList"/>
    <dgm:cxn modelId="{E75CA09A-C286-D94D-ADC1-731B14F6D3C9}" type="presParOf" srcId="{E75CA238-5A11-804E-803F-AA1A20038B9A}" destId="{43DBDA87-B1C2-F647-AF6A-0E0CCEB467B7}" srcOrd="1" destOrd="0" presId="urn:microsoft.com/office/officeart/2008/layout/LinedList"/>
    <dgm:cxn modelId="{4273B73F-F24E-B646-A102-C74933C4F7BB}" type="presParOf" srcId="{5B9D8A4E-E15E-A44D-AC58-3195C3FE4CB6}" destId="{96413BDC-B962-3940-A866-C975498F9B0C}" srcOrd="10" destOrd="0" presId="urn:microsoft.com/office/officeart/2008/layout/LinedList"/>
    <dgm:cxn modelId="{DCE8B0D2-F4E2-F746-AE8B-9E3FE9EF7E16}" type="presParOf" srcId="{5B9D8A4E-E15E-A44D-AC58-3195C3FE4CB6}" destId="{78F321A8-C6C8-7F46-B0EA-1D088D0AF7F3}" srcOrd="11" destOrd="0" presId="urn:microsoft.com/office/officeart/2008/layout/LinedList"/>
    <dgm:cxn modelId="{EEA6F658-529D-1C40-9CA2-32440AB5D764}" type="presParOf" srcId="{78F321A8-C6C8-7F46-B0EA-1D088D0AF7F3}" destId="{946132E1-D705-4B45-815B-43764450934F}" srcOrd="0" destOrd="0" presId="urn:microsoft.com/office/officeart/2008/layout/LinedList"/>
    <dgm:cxn modelId="{CDBBF668-C4D5-8047-91A0-441CBF18EE76}" type="presParOf" srcId="{78F321A8-C6C8-7F46-B0EA-1D088D0AF7F3}" destId="{F61A65F6-1BEE-CD49-8F02-7AA332F2E03B}" srcOrd="1" destOrd="0" presId="urn:microsoft.com/office/officeart/2008/layout/LinedList"/>
    <dgm:cxn modelId="{FAB3EB62-E33C-0F4A-85EB-D3A80520FE0C}" type="presParOf" srcId="{5B9D8A4E-E15E-A44D-AC58-3195C3FE4CB6}" destId="{E6232E27-18D4-0141-A7B9-89506DA9806A}" srcOrd="12" destOrd="0" presId="urn:microsoft.com/office/officeart/2008/layout/LinedList"/>
    <dgm:cxn modelId="{6283907A-3E3E-9B45-BC21-B65DDD8D4670}" type="presParOf" srcId="{5B9D8A4E-E15E-A44D-AC58-3195C3FE4CB6}" destId="{73CBF527-C2A9-CD44-96AE-C5DB22DFBBC2}" srcOrd="13" destOrd="0" presId="urn:microsoft.com/office/officeart/2008/layout/LinedList"/>
    <dgm:cxn modelId="{A22255B7-0701-044A-9EDA-3099474B85D6}" type="presParOf" srcId="{73CBF527-C2A9-CD44-96AE-C5DB22DFBBC2}" destId="{BDA18E70-D7EA-164C-938A-31E4C8D06B4C}" srcOrd="0" destOrd="0" presId="urn:microsoft.com/office/officeart/2008/layout/LinedList"/>
    <dgm:cxn modelId="{692C11D7-4DE8-E04F-9F1C-DBEC69F023B5}" type="presParOf" srcId="{73CBF527-C2A9-CD44-96AE-C5DB22DFBBC2}" destId="{17961765-8FC5-D147-9AC6-CC6517153BDC}" srcOrd="1" destOrd="0" presId="urn:microsoft.com/office/officeart/2008/layout/LinedList"/>
    <dgm:cxn modelId="{32AB6739-264E-F546-B23D-36ABCED52E7E}" type="presParOf" srcId="{5B9D8A4E-E15E-A44D-AC58-3195C3FE4CB6}" destId="{C913E378-6336-1C40-8CAF-06FED2B31080}" srcOrd="14" destOrd="0" presId="urn:microsoft.com/office/officeart/2008/layout/LinedList"/>
    <dgm:cxn modelId="{67EBC50E-7034-4F4C-B9CA-3D603D9FD1BF}" type="presParOf" srcId="{5B9D8A4E-E15E-A44D-AC58-3195C3FE4CB6}" destId="{4A33441E-2859-A245-B5BA-7D68F4D09EA0}" srcOrd="15" destOrd="0" presId="urn:microsoft.com/office/officeart/2008/layout/LinedList"/>
    <dgm:cxn modelId="{81E0D088-A8AB-9843-8267-7EC91AB1A735}" type="presParOf" srcId="{4A33441E-2859-A245-B5BA-7D68F4D09EA0}" destId="{F4B93BE8-F254-224C-B414-2593D02D221F}" srcOrd="0" destOrd="0" presId="urn:microsoft.com/office/officeart/2008/layout/LinedList"/>
    <dgm:cxn modelId="{2B595AFC-AF51-D047-AF1D-E86381DAABB1}" type="presParOf" srcId="{4A33441E-2859-A245-B5BA-7D68F4D09EA0}" destId="{0E9BD882-969D-2D4A-A233-FCA86606BA2B}" srcOrd="1" destOrd="0" presId="urn:microsoft.com/office/officeart/2008/layout/LinedList"/>
    <dgm:cxn modelId="{F31C1C9F-3782-324E-B124-BEF129C913FE}" type="presParOf" srcId="{5B9D8A4E-E15E-A44D-AC58-3195C3FE4CB6}" destId="{546B2A94-B22B-6143-B3EC-0D33D47F7407}" srcOrd="16" destOrd="0" presId="urn:microsoft.com/office/officeart/2008/layout/LinedList"/>
    <dgm:cxn modelId="{B9BAAFE3-317E-1840-907E-57693D9CB192}" type="presParOf" srcId="{5B9D8A4E-E15E-A44D-AC58-3195C3FE4CB6}" destId="{89CFFB6E-E3AA-A847-9D28-B32E8CB887B7}" srcOrd="17" destOrd="0" presId="urn:microsoft.com/office/officeart/2008/layout/LinedList"/>
    <dgm:cxn modelId="{6FDACBA6-2ADE-F244-BD1E-64E2DE5CD959}" type="presParOf" srcId="{89CFFB6E-E3AA-A847-9D28-B32E8CB887B7}" destId="{FB70406F-83A6-F84E-819A-AEE6E10029D3}" srcOrd="0" destOrd="0" presId="urn:microsoft.com/office/officeart/2008/layout/LinedList"/>
    <dgm:cxn modelId="{34487BD9-4A3F-1045-9E13-19D6F87C6574}" type="presParOf" srcId="{89CFFB6E-E3AA-A847-9D28-B32E8CB887B7}" destId="{2F99BBEC-4B24-A94C-83CC-F594760889AC}" srcOrd="1" destOrd="0" presId="urn:microsoft.com/office/officeart/2008/layout/LinedList"/>
    <dgm:cxn modelId="{C9274256-61FC-AF4C-95A8-0AC88F9D5AFA}" type="presParOf" srcId="{5B9D8A4E-E15E-A44D-AC58-3195C3FE4CB6}" destId="{A21AA6C8-A29A-2E47-8185-F63D6871A2E7}" srcOrd="18" destOrd="0" presId="urn:microsoft.com/office/officeart/2008/layout/LinedList"/>
    <dgm:cxn modelId="{6145C67C-3A3E-7640-AEA9-14ED9BF0689A}" type="presParOf" srcId="{5B9D8A4E-E15E-A44D-AC58-3195C3FE4CB6}" destId="{C5B10972-500C-944B-AD56-A2EB2BEE86DC}" srcOrd="19" destOrd="0" presId="urn:microsoft.com/office/officeart/2008/layout/LinedList"/>
    <dgm:cxn modelId="{2F3CA28E-132A-4144-8A3B-6904CBE99612}" type="presParOf" srcId="{C5B10972-500C-944B-AD56-A2EB2BEE86DC}" destId="{FC0CE42E-8D57-2445-B1EF-4A815E936CD5}" srcOrd="0" destOrd="0" presId="urn:microsoft.com/office/officeart/2008/layout/LinedList"/>
    <dgm:cxn modelId="{17855B00-8544-0E45-88E9-BD4EC4DE4BF3}" type="presParOf" srcId="{C5B10972-500C-944B-AD56-A2EB2BEE86DC}" destId="{7C29308D-C620-C54B-BCE3-0E21F72B53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E9AF7-A130-4B7D-AFED-AB7342F7BB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80C9274-7AED-4A7A-84B0-6C41A186C955}">
      <dgm:prSet/>
      <dgm:spPr/>
      <dgm:t>
        <a:bodyPr/>
        <a:lstStyle/>
        <a:p>
          <a:r>
            <a:rPr lang="en-GB" dirty="0"/>
            <a:t>C</a:t>
          </a:r>
          <a:r>
            <a:rPr lang="en-GB" b="0" i="0" dirty="0"/>
            <a:t>reate a webpage dashboard that allows you to be able to look at 4 levels of data related to heat maps analysing the costs of living data.</a:t>
          </a:r>
          <a:endParaRPr lang="en-US" dirty="0"/>
        </a:p>
      </dgm:t>
    </dgm:pt>
    <dgm:pt modelId="{2E6B5221-4197-4F24-9714-75E5E5C4B5B3}" type="parTrans" cxnId="{C8572EC8-7552-4998-AE4C-0F24AFE6A9F8}">
      <dgm:prSet/>
      <dgm:spPr/>
      <dgm:t>
        <a:bodyPr/>
        <a:lstStyle/>
        <a:p>
          <a:endParaRPr lang="en-US"/>
        </a:p>
      </dgm:t>
    </dgm:pt>
    <dgm:pt modelId="{0BECF91A-4E1A-42AE-8C42-ADAB94CD192B}" type="sibTrans" cxnId="{C8572EC8-7552-4998-AE4C-0F24AFE6A9F8}">
      <dgm:prSet/>
      <dgm:spPr/>
      <dgm:t>
        <a:bodyPr/>
        <a:lstStyle/>
        <a:p>
          <a:endParaRPr lang="en-US"/>
        </a:p>
      </dgm:t>
    </dgm:pt>
    <dgm:pt modelId="{15666B17-6BA5-41E8-A875-D4DCA2ED34EE}">
      <dgm:prSet/>
      <dgm:spPr/>
      <dgm:t>
        <a:bodyPr/>
        <a:lstStyle/>
        <a:p>
          <a:r>
            <a:rPr lang="en-GB" b="0" i="0"/>
            <a:t>Create 2 visuals looking at the most and least expensive places to live.</a:t>
          </a:r>
          <a:endParaRPr lang="en-US"/>
        </a:p>
      </dgm:t>
    </dgm:pt>
    <dgm:pt modelId="{D2BDD1E7-4F13-4825-9D63-CD7C70B3196A}" type="parTrans" cxnId="{02058A5D-DCA1-4871-BB7F-D770300351AD}">
      <dgm:prSet/>
      <dgm:spPr/>
      <dgm:t>
        <a:bodyPr/>
        <a:lstStyle/>
        <a:p>
          <a:endParaRPr lang="en-US"/>
        </a:p>
      </dgm:t>
    </dgm:pt>
    <dgm:pt modelId="{A4F743E8-71EC-4ABD-9644-A661809630D9}" type="sibTrans" cxnId="{02058A5D-DCA1-4871-BB7F-D770300351AD}">
      <dgm:prSet/>
      <dgm:spPr/>
      <dgm:t>
        <a:bodyPr/>
        <a:lstStyle/>
        <a:p>
          <a:endParaRPr lang="en-US"/>
        </a:p>
      </dgm:t>
    </dgm:pt>
    <dgm:pt modelId="{7F819156-BB9D-4D69-BCA2-6211D08E1849}">
      <dgm:prSet/>
      <dgm:spPr/>
      <dgm:t>
        <a:bodyPr/>
        <a:lstStyle/>
        <a:p>
          <a:r>
            <a:rPr lang="en-GB" b="0" i="0"/>
            <a:t>Produce a visual looking at house prices and rent for our selected locations.</a:t>
          </a:r>
          <a:endParaRPr lang="en-US"/>
        </a:p>
      </dgm:t>
    </dgm:pt>
    <dgm:pt modelId="{388921E8-16E8-46CE-A780-F9C9B75FCA7F}" type="parTrans" cxnId="{E3893D1B-F0F2-43E8-B29E-D57A17436C12}">
      <dgm:prSet/>
      <dgm:spPr/>
      <dgm:t>
        <a:bodyPr/>
        <a:lstStyle/>
        <a:p>
          <a:endParaRPr lang="en-US"/>
        </a:p>
      </dgm:t>
    </dgm:pt>
    <dgm:pt modelId="{AE3623DE-7CF6-4993-9F00-8D94EF957E81}" type="sibTrans" cxnId="{E3893D1B-F0F2-43E8-B29E-D57A17436C12}">
      <dgm:prSet/>
      <dgm:spPr/>
      <dgm:t>
        <a:bodyPr/>
        <a:lstStyle/>
        <a:p>
          <a:endParaRPr lang="en-US"/>
        </a:p>
      </dgm:t>
    </dgm:pt>
    <dgm:pt modelId="{55A64365-0A2F-4ABA-B07C-7193BB0654F9}" type="pres">
      <dgm:prSet presAssocID="{FEDE9AF7-A130-4B7D-AFED-AB7342F7BB60}" presName="root" presStyleCnt="0">
        <dgm:presLayoutVars>
          <dgm:dir/>
          <dgm:resizeHandles val="exact"/>
        </dgm:presLayoutVars>
      </dgm:prSet>
      <dgm:spPr/>
    </dgm:pt>
    <dgm:pt modelId="{885D61FA-64BF-4CAB-82A0-D5C564B6055F}" type="pres">
      <dgm:prSet presAssocID="{380C9274-7AED-4A7A-84B0-6C41A186C955}" presName="compNode" presStyleCnt="0"/>
      <dgm:spPr/>
    </dgm:pt>
    <dgm:pt modelId="{FBA0FF52-BA8D-4241-850C-2E1D4E9B80CC}" type="pres">
      <dgm:prSet presAssocID="{380C9274-7AED-4A7A-84B0-6C41A186C955}" presName="bgRect" presStyleLbl="bgShp" presStyleIdx="0" presStyleCnt="3"/>
      <dgm:spPr/>
    </dgm:pt>
    <dgm:pt modelId="{6E904DDB-5739-4480-9C2F-9C43C318FED6}" type="pres">
      <dgm:prSet presAssocID="{380C9274-7AED-4A7A-84B0-6C41A186C9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5A817D1-77DD-4153-890C-28A56E1A9705}" type="pres">
      <dgm:prSet presAssocID="{380C9274-7AED-4A7A-84B0-6C41A186C955}" presName="spaceRect" presStyleCnt="0"/>
      <dgm:spPr/>
    </dgm:pt>
    <dgm:pt modelId="{28227456-BF53-4E74-AAC8-A064A5173573}" type="pres">
      <dgm:prSet presAssocID="{380C9274-7AED-4A7A-84B0-6C41A186C955}" presName="parTx" presStyleLbl="revTx" presStyleIdx="0" presStyleCnt="3">
        <dgm:presLayoutVars>
          <dgm:chMax val="0"/>
          <dgm:chPref val="0"/>
        </dgm:presLayoutVars>
      </dgm:prSet>
      <dgm:spPr/>
    </dgm:pt>
    <dgm:pt modelId="{F9DE8805-4408-4597-BDE0-913E5CC5246B}" type="pres">
      <dgm:prSet presAssocID="{0BECF91A-4E1A-42AE-8C42-ADAB94CD192B}" presName="sibTrans" presStyleCnt="0"/>
      <dgm:spPr/>
    </dgm:pt>
    <dgm:pt modelId="{6C0AFD2A-184B-4B86-89D7-58207245025D}" type="pres">
      <dgm:prSet presAssocID="{15666B17-6BA5-41E8-A875-D4DCA2ED34EE}" presName="compNode" presStyleCnt="0"/>
      <dgm:spPr/>
    </dgm:pt>
    <dgm:pt modelId="{8FBD4FC0-E686-45C7-8B0C-301F133F565F}" type="pres">
      <dgm:prSet presAssocID="{15666B17-6BA5-41E8-A875-D4DCA2ED34EE}" presName="bgRect" presStyleLbl="bgShp" presStyleIdx="1" presStyleCnt="3"/>
      <dgm:spPr/>
    </dgm:pt>
    <dgm:pt modelId="{F054F30B-0D14-4BEB-BF97-9C92C631DFDA}" type="pres">
      <dgm:prSet presAssocID="{15666B17-6BA5-41E8-A875-D4DCA2ED34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asses"/>
        </a:ext>
      </dgm:extLst>
    </dgm:pt>
    <dgm:pt modelId="{96227AA9-E260-4419-9D36-427A1A57220E}" type="pres">
      <dgm:prSet presAssocID="{15666B17-6BA5-41E8-A875-D4DCA2ED34EE}" presName="spaceRect" presStyleCnt="0"/>
      <dgm:spPr/>
    </dgm:pt>
    <dgm:pt modelId="{65FB4388-1138-4515-AE1F-4739121B326B}" type="pres">
      <dgm:prSet presAssocID="{15666B17-6BA5-41E8-A875-D4DCA2ED34EE}" presName="parTx" presStyleLbl="revTx" presStyleIdx="1" presStyleCnt="3">
        <dgm:presLayoutVars>
          <dgm:chMax val="0"/>
          <dgm:chPref val="0"/>
        </dgm:presLayoutVars>
      </dgm:prSet>
      <dgm:spPr/>
    </dgm:pt>
    <dgm:pt modelId="{9A5E6A5E-3536-4302-8A9A-DE1FA7DF4BE1}" type="pres">
      <dgm:prSet presAssocID="{A4F743E8-71EC-4ABD-9644-A661809630D9}" presName="sibTrans" presStyleCnt="0"/>
      <dgm:spPr/>
    </dgm:pt>
    <dgm:pt modelId="{6A102CEC-D46D-44FA-B5AC-F6AE7F6D5EBB}" type="pres">
      <dgm:prSet presAssocID="{7F819156-BB9D-4D69-BCA2-6211D08E1849}" presName="compNode" presStyleCnt="0"/>
      <dgm:spPr/>
    </dgm:pt>
    <dgm:pt modelId="{FED8FE2C-A2CE-4825-B589-5BD449A5E1CA}" type="pres">
      <dgm:prSet presAssocID="{7F819156-BB9D-4D69-BCA2-6211D08E1849}" presName="bgRect" presStyleLbl="bgShp" presStyleIdx="2" presStyleCnt="3"/>
      <dgm:spPr/>
    </dgm:pt>
    <dgm:pt modelId="{6697CA8D-C336-4074-B286-3E1ABF43C166}" type="pres">
      <dgm:prSet presAssocID="{7F819156-BB9D-4D69-BCA2-6211D08E18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85514D0F-5D7F-4FBD-BE5A-DDA9DC14E8C9}" type="pres">
      <dgm:prSet presAssocID="{7F819156-BB9D-4D69-BCA2-6211D08E1849}" presName="spaceRect" presStyleCnt="0"/>
      <dgm:spPr/>
    </dgm:pt>
    <dgm:pt modelId="{75A2156E-E180-4FEB-968E-B335E013189F}" type="pres">
      <dgm:prSet presAssocID="{7F819156-BB9D-4D69-BCA2-6211D08E18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3893D1B-F0F2-43E8-B29E-D57A17436C12}" srcId="{FEDE9AF7-A130-4B7D-AFED-AB7342F7BB60}" destId="{7F819156-BB9D-4D69-BCA2-6211D08E1849}" srcOrd="2" destOrd="0" parTransId="{388921E8-16E8-46CE-A780-F9C9B75FCA7F}" sibTransId="{AE3623DE-7CF6-4993-9F00-8D94EF957E81}"/>
    <dgm:cxn modelId="{02058A5D-DCA1-4871-BB7F-D770300351AD}" srcId="{FEDE9AF7-A130-4B7D-AFED-AB7342F7BB60}" destId="{15666B17-6BA5-41E8-A875-D4DCA2ED34EE}" srcOrd="1" destOrd="0" parTransId="{D2BDD1E7-4F13-4825-9D63-CD7C70B3196A}" sibTransId="{A4F743E8-71EC-4ABD-9644-A661809630D9}"/>
    <dgm:cxn modelId="{9814B6A2-ED49-4054-9A57-E272F84F807B}" type="presOf" srcId="{FEDE9AF7-A130-4B7D-AFED-AB7342F7BB60}" destId="{55A64365-0A2F-4ABA-B07C-7193BB0654F9}" srcOrd="0" destOrd="0" presId="urn:microsoft.com/office/officeart/2018/2/layout/IconVerticalSolidList"/>
    <dgm:cxn modelId="{C8572EC8-7552-4998-AE4C-0F24AFE6A9F8}" srcId="{FEDE9AF7-A130-4B7D-AFED-AB7342F7BB60}" destId="{380C9274-7AED-4A7A-84B0-6C41A186C955}" srcOrd="0" destOrd="0" parTransId="{2E6B5221-4197-4F24-9714-75E5E5C4B5B3}" sibTransId="{0BECF91A-4E1A-42AE-8C42-ADAB94CD192B}"/>
    <dgm:cxn modelId="{BA18F6CC-6B89-42B7-8E00-359994F1A095}" type="presOf" srcId="{15666B17-6BA5-41E8-A875-D4DCA2ED34EE}" destId="{65FB4388-1138-4515-AE1F-4739121B326B}" srcOrd="0" destOrd="0" presId="urn:microsoft.com/office/officeart/2018/2/layout/IconVerticalSolidList"/>
    <dgm:cxn modelId="{8597DCE6-377E-4098-9AE8-118DFB5E428B}" type="presOf" srcId="{380C9274-7AED-4A7A-84B0-6C41A186C955}" destId="{28227456-BF53-4E74-AAC8-A064A5173573}" srcOrd="0" destOrd="0" presId="urn:microsoft.com/office/officeart/2018/2/layout/IconVerticalSolidList"/>
    <dgm:cxn modelId="{9EF624F7-8903-467B-8FCF-DCAE680EC0AB}" type="presOf" srcId="{7F819156-BB9D-4D69-BCA2-6211D08E1849}" destId="{75A2156E-E180-4FEB-968E-B335E013189F}" srcOrd="0" destOrd="0" presId="urn:microsoft.com/office/officeart/2018/2/layout/IconVerticalSolidList"/>
    <dgm:cxn modelId="{016828D4-0EBE-4AE5-A932-A2470A9D2011}" type="presParOf" srcId="{55A64365-0A2F-4ABA-B07C-7193BB0654F9}" destId="{885D61FA-64BF-4CAB-82A0-D5C564B6055F}" srcOrd="0" destOrd="0" presId="urn:microsoft.com/office/officeart/2018/2/layout/IconVerticalSolidList"/>
    <dgm:cxn modelId="{CECE6045-EA90-45DD-ACB5-ED949545F3E5}" type="presParOf" srcId="{885D61FA-64BF-4CAB-82A0-D5C564B6055F}" destId="{FBA0FF52-BA8D-4241-850C-2E1D4E9B80CC}" srcOrd="0" destOrd="0" presId="urn:microsoft.com/office/officeart/2018/2/layout/IconVerticalSolidList"/>
    <dgm:cxn modelId="{1FE7F0CA-9053-497A-9633-6C535D2D5C87}" type="presParOf" srcId="{885D61FA-64BF-4CAB-82A0-D5C564B6055F}" destId="{6E904DDB-5739-4480-9C2F-9C43C318FED6}" srcOrd="1" destOrd="0" presId="urn:microsoft.com/office/officeart/2018/2/layout/IconVerticalSolidList"/>
    <dgm:cxn modelId="{BA54428E-E837-48C5-9A75-3F74B58F7988}" type="presParOf" srcId="{885D61FA-64BF-4CAB-82A0-D5C564B6055F}" destId="{A5A817D1-77DD-4153-890C-28A56E1A9705}" srcOrd="2" destOrd="0" presId="urn:microsoft.com/office/officeart/2018/2/layout/IconVerticalSolidList"/>
    <dgm:cxn modelId="{B6873C28-46B7-408E-AE26-733DC0DCE6FA}" type="presParOf" srcId="{885D61FA-64BF-4CAB-82A0-D5C564B6055F}" destId="{28227456-BF53-4E74-AAC8-A064A5173573}" srcOrd="3" destOrd="0" presId="urn:microsoft.com/office/officeart/2018/2/layout/IconVerticalSolidList"/>
    <dgm:cxn modelId="{3021A1BC-7197-4903-9EA3-171E8233AFC1}" type="presParOf" srcId="{55A64365-0A2F-4ABA-B07C-7193BB0654F9}" destId="{F9DE8805-4408-4597-BDE0-913E5CC5246B}" srcOrd="1" destOrd="0" presId="urn:microsoft.com/office/officeart/2018/2/layout/IconVerticalSolidList"/>
    <dgm:cxn modelId="{96225291-202F-4B0E-A416-27875EE8055D}" type="presParOf" srcId="{55A64365-0A2F-4ABA-B07C-7193BB0654F9}" destId="{6C0AFD2A-184B-4B86-89D7-58207245025D}" srcOrd="2" destOrd="0" presId="urn:microsoft.com/office/officeart/2018/2/layout/IconVerticalSolidList"/>
    <dgm:cxn modelId="{0F8F5D2B-2235-4998-8544-CD2EDE144BDD}" type="presParOf" srcId="{6C0AFD2A-184B-4B86-89D7-58207245025D}" destId="{8FBD4FC0-E686-45C7-8B0C-301F133F565F}" srcOrd="0" destOrd="0" presId="urn:microsoft.com/office/officeart/2018/2/layout/IconVerticalSolidList"/>
    <dgm:cxn modelId="{4ED38A25-0A39-48E7-B140-EC24B27D68DA}" type="presParOf" srcId="{6C0AFD2A-184B-4B86-89D7-58207245025D}" destId="{F054F30B-0D14-4BEB-BF97-9C92C631DFDA}" srcOrd="1" destOrd="0" presId="urn:microsoft.com/office/officeart/2018/2/layout/IconVerticalSolidList"/>
    <dgm:cxn modelId="{AFC9F536-2FE7-4018-8AFB-58F7584F3077}" type="presParOf" srcId="{6C0AFD2A-184B-4B86-89D7-58207245025D}" destId="{96227AA9-E260-4419-9D36-427A1A57220E}" srcOrd="2" destOrd="0" presId="urn:microsoft.com/office/officeart/2018/2/layout/IconVerticalSolidList"/>
    <dgm:cxn modelId="{D87CCE64-16CD-4E36-B025-6C48EEADE605}" type="presParOf" srcId="{6C0AFD2A-184B-4B86-89D7-58207245025D}" destId="{65FB4388-1138-4515-AE1F-4739121B326B}" srcOrd="3" destOrd="0" presId="urn:microsoft.com/office/officeart/2018/2/layout/IconVerticalSolidList"/>
    <dgm:cxn modelId="{06FC642A-51B2-45F1-A0CF-386E55D8C810}" type="presParOf" srcId="{55A64365-0A2F-4ABA-B07C-7193BB0654F9}" destId="{9A5E6A5E-3536-4302-8A9A-DE1FA7DF4BE1}" srcOrd="3" destOrd="0" presId="urn:microsoft.com/office/officeart/2018/2/layout/IconVerticalSolidList"/>
    <dgm:cxn modelId="{4BDB0AF6-A971-4EA2-9076-49A060112DC5}" type="presParOf" srcId="{55A64365-0A2F-4ABA-B07C-7193BB0654F9}" destId="{6A102CEC-D46D-44FA-B5AC-F6AE7F6D5EBB}" srcOrd="4" destOrd="0" presId="urn:microsoft.com/office/officeart/2018/2/layout/IconVerticalSolidList"/>
    <dgm:cxn modelId="{BCFDA19C-9DCF-4C83-93DD-81501C5F4E61}" type="presParOf" srcId="{6A102CEC-D46D-44FA-B5AC-F6AE7F6D5EBB}" destId="{FED8FE2C-A2CE-4825-B589-5BD449A5E1CA}" srcOrd="0" destOrd="0" presId="urn:microsoft.com/office/officeart/2018/2/layout/IconVerticalSolidList"/>
    <dgm:cxn modelId="{CA6226EE-5F7C-46F5-AA4F-949403DB200E}" type="presParOf" srcId="{6A102CEC-D46D-44FA-B5AC-F6AE7F6D5EBB}" destId="{6697CA8D-C336-4074-B286-3E1ABF43C166}" srcOrd="1" destOrd="0" presId="urn:microsoft.com/office/officeart/2018/2/layout/IconVerticalSolidList"/>
    <dgm:cxn modelId="{86E10F11-E671-495C-B4B2-8B8BCCA6C258}" type="presParOf" srcId="{6A102CEC-D46D-44FA-B5AC-F6AE7F6D5EBB}" destId="{85514D0F-5D7F-4FBD-BE5A-DDA9DC14E8C9}" srcOrd="2" destOrd="0" presId="urn:microsoft.com/office/officeart/2018/2/layout/IconVerticalSolidList"/>
    <dgm:cxn modelId="{0DE64284-969B-4629-A77A-C531EF765A10}" type="presParOf" srcId="{6A102CEC-D46D-44FA-B5AC-F6AE7F6D5EBB}" destId="{75A2156E-E180-4FEB-968E-B335E01318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E7B9AE-BD64-4877-9AD2-44E1BE81488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E28976-9A12-4A87-AFF9-CD3B9303E311}">
      <dgm:prSet/>
      <dgm:spPr/>
      <dgm:t>
        <a:bodyPr/>
        <a:lstStyle/>
        <a:p>
          <a:r>
            <a:rPr lang="en-GB" b="1" i="0"/>
            <a:t>Country: </a:t>
          </a:r>
          <a:r>
            <a:rPr lang="en-GB" b="0" i="0"/>
            <a:t>Country name for a given cost of living information.</a:t>
          </a:r>
          <a:endParaRPr lang="en-US"/>
        </a:p>
      </dgm:t>
    </dgm:pt>
    <dgm:pt modelId="{99F6DA76-F576-4E95-B76B-DABB6FA57DDC}" type="parTrans" cxnId="{F75817FD-74D9-45AC-A413-EC4BB7ACCDCF}">
      <dgm:prSet/>
      <dgm:spPr/>
      <dgm:t>
        <a:bodyPr/>
        <a:lstStyle/>
        <a:p>
          <a:endParaRPr lang="en-US"/>
        </a:p>
      </dgm:t>
    </dgm:pt>
    <dgm:pt modelId="{D8FBEC8B-6312-4769-A3EE-AD84C2F50485}" type="sibTrans" cxnId="{F75817FD-74D9-45AC-A413-EC4BB7ACCDCF}">
      <dgm:prSet/>
      <dgm:spPr/>
      <dgm:t>
        <a:bodyPr/>
        <a:lstStyle/>
        <a:p>
          <a:endParaRPr lang="en-US"/>
        </a:p>
      </dgm:t>
    </dgm:pt>
    <dgm:pt modelId="{ED20ADD4-0FDB-447D-A1EE-9566DA949CA1}">
      <dgm:prSet/>
      <dgm:spPr/>
      <dgm:t>
        <a:bodyPr/>
        <a:lstStyle/>
        <a:p>
          <a:r>
            <a:rPr lang="en-GB" b="1" i="0"/>
            <a:t>Cost of Living Index: </a:t>
          </a:r>
          <a:r>
            <a:rPr lang="en-GB" b="0" i="0"/>
            <a:t>a relative indicator of consumer goods prices, including groceries, restaurants, transportation and utilities. </a:t>
          </a:r>
          <a:endParaRPr lang="en-US"/>
        </a:p>
      </dgm:t>
    </dgm:pt>
    <dgm:pt modelId="{09FC57FC-B50F-474D-A33A-DB1350615923}" type="parTrans" cxnId="{76F0A833-7F45-4C30-9269-9C80D909E5BD}">
      <dgm:prSet/>
      <dgm:spPr/>
      <dgm:t>
        <a:bodyPr/>
        <a:lstStyle/>
        <a:p>
          <a:endParaRPr lang="en-US"/>
        </a:p>
      </dgm:t>
    </dgm:pt>
    <dgm:pt modelId="{34EE8EB8-C6A3-494B-B975-A33A586BA73D}" type="sibTrans" cxnId="{76F0A833-7F45-4C30-9269-9C80D909E5BD}">
      <dgm:prSet/>
      <dgm:spPr/>
      <dgm:t>
        <a:bodyPr/>
        <a:lstStyle/>
        <a:p>
          <a:endParaRPr lang="en-US"/>
        </a:p>
      </dgm:t>
    </dgm:pt>
    <dgm:pt modelId="{4311F40E-4933-4BD4-B42D-0EF7565DB6B0}">
      <dgm:prSet/>
      <dgm:spPr/>
      <dgm:t>
        <a:bodyPr/>
        <a:lstStyle/>
        <a:p>
          <a:r>
            <a:rPr lang="en-GB" b="1" i="0"/>
            <a:t>Rent Index: </a:t>
          </a:r>
          <a:r>
            <a:rPr lang="en-GB" b="0" i="0"/>
            <a:t>estimation of prices of renting apartments in the city compared to New York City.</a:t>
          </a:r>
          <a:endParaRPr lang="en-US"/>
        </a:p>
      </dgm:t>
    </dgm:pt>
    <dgm:pt modelId="{5B62374C-5382-44FE-B6FE-7B5DFBD1E31D}" type="parTrans" cxnId="{8F13B353-399C-415B-946E-781DAA40C361}">
      <dgm:prSet/>
      <dgm:spPr/>
      <dgm:t>
        <a:bodyPr/>
        <a:lstStyle/>
        <a:p>
          <a:endParaRPr lang="en-US"/>
        </a:p>
      </dgm:t>
    </dgm:pt>
    <dgm:pt modelId="{BB59A503-07E0-4585-AC38-96D4061D9058}" type="sibTrans" cxnId="{8F13B353-399C-415B-946E-781DAA40C361}">
      <dgm:prSet/>
      <dgm:spPr/>
      <dgm:t>
        <a:bodyPr/>
        <a:lstStyle/>
        <a:p>
          <a:endParaRPr lang="en-US"/>
        </a:p>
      </dgm:t>
    </dgm:pt>
    <dgm:pt modelId="{8FF46052-D0A1-4EFE-A36F-4F20B3F7E18F}">
      <dgm:prSet/>
      <dgm:spPr/>
      <dgm:t>
        <a:bodyPr/>
        <a:lstStyle/>
        <a:p>
          <a:r>
            <a:rPr lang="en-GB" b="1" i="0"/>
            <a:t>Cost of Living Plus Rent Index: </a:t>
          </a:r>
          <a:r>
            <a:rPr lang="en-GB" b="0" i="0"/>
            <a:t>estimation of consumer goods prices including rent comparing to New York City.</a:t>
          </a:r>
          <a:endParaRPr lang="en-US"/>
        </a:p>
      </dgm:t>
    </dgm:pt>
    <dgm:pt modelId="{2CC830DD-3758-49BB-9395-4B4FC41D7C82}" type="parTrans" cxnId="{27D3FC5C-17E5-4B3F-8EB8-FB7F5AB00DDB}">
      <dgm:prSet/>
      <dgm:spPr/>
      <dgm:t>
        <a:bodyPr/>
        <a:lstStyle/>
        <a:p>
          <a:endParaRPr lang="en-US"/>
        </a:p>
      </dgm:t>
    </dgm:pt>
    <dgm:pt modelId="{C93AAA0A-3B65-4F37-8BF7-64965F6E8B82}" type="sibTrans" cxnId="{27D3FC5C-17E5-4B3F-8EB8-FB7F5AB00DDB}">
      <dgm:prSet/>
      <dgm:spPr/>
      <dgm:t>
        <a:bodyPr/>
        <a:lstStyle/>
        <a:p>
          <a:endParaRPr lang="en-US"/>
        </a:p>
      </dgm:t>
    </dgm:pt>
    <dgm:pt modelId="{0F9DE088-566B-4647-A5D8-18804CB5C497}">
      <dgm:prSet/>
      <dgm:spPr/>
      <dgm:t>
        <a:bodyPr/>
        <a:lstStyle/>
        <a:p>
          <a:r>
            <a:rPr lang="en-GB" b="1" i="0"/>
            <a:t>Local Purchasing Power Index: </a:t>
          </a:r>
          <a:r>
            <a:rPr lang="en-GB" b="0" i="0"/>
            <a:t>shows relative purchasing power in buying goods and services in a given city for the average net salary in that city. </a:t>
          </a:r>
          <a:endParaRPr lang="en-US"/>
        </a:p>
      </dgm:t>
    </dgm:pt>
    <dgm:pt modelId="{4BECE113-F06D-41DA-8478-832247D455CD}" type="parTrans" cxnId="{4F1F3B63-AF82-4653-8D89-24F04AFB0400}">
      <dgm:prSet/>
      <dgm:spPr/>
      <dgm:t>
        <a:bodyPr/>
        <a:lstStyle/>
        <a:p>
          <a:endParaRPr lang="en-US"/>
        </a:p>
      </dgm:t>
    </dgm:pt>
    <dgm:pt modelId="{1E4FF802-6DEA-41F0-944E-DDD01451BD85}" type="sibTrans" cxnId="{4F1F3B63-AF82-4653-8D89-24F04AFB0400}">
      <dgm:prSet/>
      <dgm:spPr/>
      <dgm:t>
        <a:bodyPr/>
        <a:lstStyle/>
        <a:p>
          <a:endParaRPr lang="en-US"/>
        </a:p>
      </dgm:t>
    </dgm:pt>
    <dgm:pt modelId="{A00978C5-1668-214D-A060-1C5B9D35B348}" type="pres">
      <dgm:prSet presAssocID="{23E7B9AE-BD64-4877-9AD2-44E1BE81488C}" presName="outerComposite" presStyleCnt="0">
        <dgm:presLayoutVars>
          <dgm:chMax val="5"/>
          <dgm:dir/>
          <dgm:resizeHandles val="exact"/>
        </dgm:presLayoutVars>
      </dgm:prSet>
      <dgm:spPr/>
    </dgm:pt>
    <dgm:pt modelId="{C0CF08D2-08AA-9040-B9D4-E232F9EC49EB}" type="pres">
      <dgm:prSet presAssocID="{23E7B9AE-BD64-4877-9AD2-44E1BE81488C}" presName="dummyMaxCanvas" presStyleCnt="0">
        <dgm:presLayoutVars/>
      </dgm:prSet>
      <dgm:spPr/>
    </dgm:pt>
    <dgm:pt modelId="{8D7F5EC3-BD75-7748-A70F-4DCAD0E52582}" type="pres">
      <dgm:prSet presAssocID="{23E7B9AE-BD64-4877-9AD2-44E1BE81488C}" presName="FiveNodes_1" presStyleLbl="node1" presStyleIdx="0" presStyleCnt="5">
        <dgm:presLayoutVars>
          <dgm:bulletEnabled val="1"/>
        </dgm:presLayoutVars>
      </dgm:prSet>
      <dgm:spPr/>
    </dgm:pt>
    <dgm:pt modelId="{7D0CC451-F8D0-BB49-B7D7-F11AD0911C39}" type="pres">
      <dgm:prSet presAssocID="{23E7B9AE-BD64-4877-9AD2-44E1BE81488C}" presName="FiveNodes_2" presStyleLbl="node1" presStyleIdx="1" presStyleCnt="5">
        <dgm:presLayoutVars>
          <dgm:bulletEnabled val="1"/>
        </dgm:presLayoutVars>
      </dgm:prSet>
      <dgm:spPr/>
    </dgm:pt>
    <dgm:pt modelId="{FACBB925-8AD5-D44F-B16B-2A08FF215CD1}" type="pres">
      <dgm:prSet presAssocID="{23E7B9AE-BD64-4877-9AD2-44E1BE81488C}" presName="FiveNodes_3" presStyleLbl="node1" presStyleIdx="2" presStyleCnt="5">
        <dgm:presLayoutVars>
          <dgm:bulletEnabled val="1"/>
        </dgm:presLayoutVars>
      </dgm:prSet>
      <dgm:spPr/>
    </dgm:pt>
    <dgm:pt modelId="{4E5E8EA1-C561-D34E-81CE-1C980F1EFCF7}" type="pres">
      <dgm:prSet presAssocID="{23E7B9AE-BD64-4877-9AD2-44E1BE81488C}" presName="FiveNodes_4" presStyleLbl="node1" presStyleIdx="3" presStyleCnt="5">
        <dgm:presLayoutVars>
          <dgm:bulletEnabled val="1"/>
        </dgm:presLayoutVars>
      </dgm:prSet>
      <dgm:spPr/>
    </dgm:pt>
    <dgm:pt modelId="{69FE2846-DFB7-D84F-82C4-9165C29EEE57}" type="pres">
      <dgm:prSet presAssocID="{23E7B9AE-BD64-4877-9AD2-44E1BE81488C}" presName="FiveNodes_5" presStyleLbl="node1" presStyleIdx="4" presStyleCnt="5">
        <dgm:presLayoutVars>
          <dgm:bulletEnabled val="1"/>
        </dgm:presLayoutVars>
      </dgm:prSet>
      <dgm:spPr/>
    </dgm:pt>
    <dgm:pt modelId="{BF481963-34A8-3A46-9404-818B40E63058}" type="pres">
      <dgm:prSet presAssocID="{23E7B9AE-BD64-4877-9AD2-44E1BE81488C}" presName="FiveConn_1-2" presStyleLbl="fgAccFollowNode1" presStyleIdx="0" presStyleCnt="4">
        <dgm:presLayoutVars>
          <dgm:bulletEnabled val="1"/>
        </dgm:presLayoutVars>
      </dgm:prSet>
      <dgm:spPr/>
    </dgm:pt>
    <dgm:pt modelId="{393DA2D1-32E0-5245-BAFB-C3CB17D7EC1A}" type="pres">
      <dgm:prSet presAssocID="{23E7B9AE-BD64-4877-9AD2-44E1BE81488C}" presName="FiveConn_2-3" presStyleLbl="fgAccFollowNode1" presStyleIdx="1" presStyleCnt="4">
        <dgm:presLayoutVars>
          <dgm:bulletEnabled val="1"/>
        </dgm:presLayoutVars>
      </dgm:prSet>
      <dgm:spPr/>
    </dgm:pt>
    <dgm:pt modelId="{FCDA625D-CAC2-8647-B026-00B9C6B40F00}" type="pres">
      <dgm:prSet presAssocID="{23E7B9AE-BD64-4877-9AD2-44E1BE81488C}" presName="FiveConn_3-4" presStyleLbl="fgAccFollowNode1" presStyleIdx="2" presStyleCnt="4">
        <dgm:presLayoutVars>
          <dgm:bulletEnabled val="1"/>
        </dgm:presLayoutVars>
      </dgm:prSet>
      <dgm:spPr/>
    </dgm:pt>
    <dgm:pt modelId="{58C51F4A-A2B9-0B49-9281-5320C901FC89}" type="pres">
      <dgm:prSet presAssocID="{23E7B9AE-BD64-4877-9AD2-44E1BE81488C}" presName="FiveConn_4-5" presStyleLbl="fgAccFollowNode1" presStyleIdx="3" presStyleCnt="4">
        <dgm:presLayoutVars>
          <dgm:bulletEnabled val="1"/>
        </dgm:presLayoutVars>
      </dgm:prSet>
      <dgm:spPr/>
    </dgm:pt>
    <dgm:pt modelId="{21AC4829-2EE9-E44B-B9F6-767859FECB5E}" type="pres">
      <dgm:prSet presAssocID="{23E7B9AE-BD64-4877-9AD2-44E1BE81488C}" presName="FiveNodes_1_text" presStyleLbl="node1" presStyleIdx="4" presStyleCnt="5">
        <dgm:presLayoutVars>
          <dgm:bulletEnabled val="1"/>
        </dgm:presLayoutVars>
      </dgm:prSet>
      <dgm:spPr/>
    </dgm:pt>
    <dgm:pt modelId="{2F3E9BE2-E98A-654D-96EF-4300D6C985D9}" type="pres">
      <dgm:prSet presAssocID="{23E7B9AE-BD64-4877-9AD2-44E1BE81488C}" presName="FiveNodes_2_text" presStyleLbl="node1" presStyleIdx="4" presStyleCnt="5">
        <dgm:presLayoutVars>
          <dgm:bulletEnabled val="1"/>
        </dgm:presLayoutVars>
      </dgm:prSet>
      <dgm:spPr/>
    </dgm:pt>
    <dgm:pt modelId="{345EBCDB-ADA2-804B-A83F-3BADC688276D}" type="pres">
      <dgm:prSet presAssocID="{23E7B9AE-BD64-4877-9AD2-44E1BE81488C}" presName="FiveNodes_3_text" presStyleLbl="node1" presStyleIdx="4" presStyleCnt="5">
        <dgm:presLayoutVars>
          <dgm:bulletEnabled val="1"/>
        </dgm:presLayoutVars>
      </dgm:prSet>
      <dgm:spPr/>
    </dgm:pt>
    <dgm:pt modelId="{637DEB4C-873C-F043-85F6-3C9B9A95F42B}" type="pres">
      <dgm:prSet presAssocID="{23E7B9AE-BD64-4877-9AD2-44E1BE81488C}" presName="FiveNodes_4_text" presStyleLbl="node1" presStyleIdx="4" presStyleCnt="5">
        <dgm:presLayoutVars>
          <dgm:bulletEnabled val="1"/>
        </dgm:presLayoutVars>
      </dgm:prSet>
      <dgm:spPr/>
    </dgm:pt>
    <dgm:pt modelId="{CD1A45D7-0F83-4640-AF01-51A79DE155F0}" type="pres">
      <dgm:prSet presAssocID="{23E7B9AE-BD64-4877-9AD2-44E1BE81488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F1A5200-40BD-234C-87D6-C71A7E14F185}" type="presOf" srcId="{ED20ADD4-0FDB-447D-A1EE-9566DA949CA1}" destId="{2F3E9BE2-E98A-654D-96EF-4300D6C985D9}" srcOrd="1" destOrd="0" presId="urn:microsoft.com/office/officeart/2005/8/layout/vProcess5"/>
    <dgm:cxn modelId="{8F93E803-02E6-5046-B058-2A6DA25C7675}" type="presOf" srcId="{8FF46052-D0A1-4EFE-A36F-4F20B3F7E18F}" destId="{637DEB4C-873C-F043-85F6-3C9B9A95F42B}" srcOrd="1" destOrd="0" presId="urn:microsoft.com/office/officeart/2005/8/layout/vProcess5"/>
    <dgm:cxn modelId="{BE39D231-10B7-6249-B4E1-F75131536FFE}" type="presOf" srcId="{34EE8EB8-C6A3-494B-B975-A33A586BA73D}" destId="{393DA2D1-32E0-5245-BAFB-C3CB17D7EC1A}" srcOrd="0" destOrd="0" presId="urn:microsoft.com/office/officeart/2005/8/layout/vProcess5"/>
    <dgm:cxn modelId="{76F0A833-7F45-4C30-9269-9C80D909E5BD}" srcId="{23E7B9AE-BD64-4877-9AD2-44E1BE81488C}" destId="{ED20ADD4-0FDB-447D-A1EE-9566DA949CA1}" srcOrd="1" destOrd="0" parTransId="{09FC57FC-B50F-474D-A33A-DB1350615923}" sibTransId="{34EE8EB8-C6A3-494B-B975-A33A586BA73D}"/>
    <dgm:cxn modelId="{37486541-A121-914E-8974-578E778D866D}" type="presOf" srcId="{00E28976-9A12-4A87-AFF9-CD3B9303E311}" destId="{21AC4829-2EE9-E44B-B9F6-767859FECB5E}" srcOrd="1" destOrd="0" presId="urn:microsoft.com/office/officeart/2005/8/layout/vProcess5"/>
    <dgm:cxn modelId="{B1BF6F53-3DCD-CF40-9F8D-73F974D0CEB7}" type="presOf" srcId="{0F9DE088-566B-4647-A5D8-18804CB5C497}" destId="{CD1A45D7-0F83-4640-AF01-51A79DE155F0}" srcOrd="1" destOrd="0" presId="urn:microsoft.com/office/officeart/2005/8/layout/vProcess5"/>
    <dgm:cxn modelId="{8F13B353-399C-415B-946E-781DAA40C361}" srcId="{23E7B9AE-BD64-4877-9AD2-44E1BE81488C}" destId="{4311F40E-4933-4BD4-B42D-0EF7565DB6B0}" srcOrd="2" destOrd="0" parTransId="{5B62374C-5382-44FE-B6FE-7B5DFBD1E31D}" sibTransId="{BB59A503-07E0-4585-AC38-96D4061D9058}"/>
    <dgm:cxn modelId="{27D3FC5C-17E5-4B3F-8EB8-FB7F5AB00DDB}" srcId="{23E7B9AE-BD64-4877-9AD2-44E1BE81488C}" destId="{8FF46052-D0A1-4EFE-A36F-4F20B3F7E18F}" srcOrd="3" destOrd="0" parTransId="{2CC830DD-3758-49BB-9395-4B4FC41D7C82}" sibTransId="{C93AAA0A-3B65-4F37-8BF7-64965F6E8B82}"/>
    <dgm:cxn modelId="{11009C5F-72A6-3A4F-A3B6-6C4CC98BF14F}" type="presOf" srcId="{23E7B9AE-BD64-4877-9AD2-44E1BE81488C}" destId="{A00978C5-1668-214D-A060-1C5B9D35B348}" srcOrd="0" destOrd="0" presId="urn:microsoft.com/office/officeart/2005/8/layout/vProcess5"/>
    <dgm:cxn modelId="{4F1F3B63-AF82-4653-8D89-24F04AFB0400}" srcId="{23E7B9AE-BD64-4877-9AD2-44E1BE81488C}" destId="{0F9DE088-566B-4647-A5D8-18804CB5C497}" srcOrd="4" destOrd="0" parTransId="{4BECE113-F06D-41DA-8478-832247D455CD}" sibTransId="{1E4FF802-6DEA-41F0-944E-DDD01451BD85}"/>
    <dgm:cxn modelId="{1929DB87-8A29-3F44-8B0F-8BCC686AA134}" type="presOf" srcId="{D8FBEC8B-6312-4769-A3EE-AD84C2F50485}" destId="{BF481963-34A8-3A46-9404-818B40E63058}" srcOrd="0" destOrd="0" presId="urn:microsoft.com/office/officeart/2005/8/layout/vProcess5"/>
    <dgm:cxn modelId="{D07BE8A5-EFA9-4945-8794-C2A4FFD1484D}" type="presOf" srcId="{C93AAA0A-3B65-4F37-8BF7-64965F6E8B82}" destId="{58C51F4A-A2B9-0B49-9281-5320C901FC89}" srcOrd="0" destOrd="0" presId="urn:microsoft.com/office/officeart/2005/8/layout/vProcess5"/>
    <dgm:cxn modelId="{E4A392A8-BC56-804D-BF96-AB0067ABF929}" type="presOf" srcId="{8FF46052-D0A1-4EFE-A36F-4F20B3F7E18F}" destId="{4E5E8EA1-C561-D34E-81CE-1C980F1EFCF7}" srcOrd="0" destOrd="0" presId="urn:microsoft.com/office/officeart/2005/8/layout/vProcess5"/>
    <dgm:cxn modelId="{29EC44B1-6BEA-A14B-8DBA-FB651C954BA0}" type="presOf" srcId="{00E28976-9A12-4A87-AFF9-CD3B9303E311}" destId="{8D7F5EC3-BD75-7748-A70F-4DCAD0E52582}" srcOrd="0" destOrd="0" presId="urn:microsoft.com/office/officeart/2005/8/layout/vProcess5"/>
    <dgm:cxn modelId="{BC656DBC-64F7-0342-88B9-928A7BD98F48}" type="presOf" srcId="{4311F40E-4933-4BD4-B42D-0EF7565DB6B0}" destId="{FACBB925-8AD5-D44F-B16B-2A08FF215CD1}" srcOrd="0" destOrd="0" presId="urn:microsoft.com/office/officeart/2005/8/layout/vProcess5"/>
    <dgm:cxn modelId="{1E011BC2-4E28-A943-920E-A4BEB2AE2E9D}" type="presOf" srcId="{BB59A503-07E0-4585-AC38-96D4061D9058}" destId="{FCDA625D-CAC2-8647-B026-00B9C6B40F00}" srcOrd="0" destOrd="0" presId="urn:microsoft.com/office/officeart/2005/8/layout/vProcess5"/>
    <dgm:cxn modelId="{6BE618D4-5773-5C4E-96C7-14E19EA0BA0C}" type="presOf" srcId="{4311F40E-4933-4BD4-B42D-0EF7565DB6B0}" destId="{345EBCDB-ADA2-804B-A83F-3BADC688276D}" srcOrd="1" destOrd="0" presId="urn:microsoft.com/office/officeart/2005/8/layout/vProcess5"/>
    <dgm:cxn modelId="{BE15B6DB-8D71-FE4A-A9FA-283C5019EBCE}" type="presOf" srcId="{0F9DE088-566B-4647-A5D8-18804CB5C497}" destId="{69FE2846-DFB7-D84F-82C4-9165C29EEE57}" srcOrd="0" destOrd="0" presId="urn:microsoft.com/office/officeart/2005/8/layout/vProcess5"/>
    <dgm:cxn modelId="{002F7AF6-1847-AC4E-B9CD-DD530BFAB74C}" type="presOf" srcId="{ED20ADD4-0FDB-447D-A1EE-9566DA949CA1}" destId="{7D0CC451-F8D0-BB49-B7D7-F11AD0911C39}" srcOrd="0" destOrd="0" presId="urn:microsoft.com/office/officeart/2005/8/layout/vProcess5"/>
    <dgm:cxn modelId="{F75817FD-74D9-45AC-A413-EC4BB7ACCDCF}" srcId="{23E7B9AE-BD64-4877-9AD2-44E1BE81488C}" destId="{00E28976-9A12-4A87-AFF9-CD3B9303E311}" srcOrd="0" destOrd="0" parTransId="{99F6DA76-F576-4E95-B76B-DABB6FA57DDC}" sibTransId="{D8FBEC8B-6312-4769-A3EE-AD84C2F50485}"/>
    <dgm:cxn modelId="{6876BAF1-C606-1144-A2C4-DFBD94565291}" type="presParOf" srcId="{A00978C5-1668-214D-A060-1C5B9D35B348}" destId="{C0CF08D2-08AA-9040-B9D4-E232F9EC49EB}" srcOrd="0" destOrd="0" presId="urn:microsoft.com/office/officeart/2005/8/layout/vProcess5"/>
    <dgm:cxn modelId="{DAD9E71A-0EAC-F14E-BF5E-C8E865F04073}" type="presParOf" srcId="{A00978C5-1668-214D-A060-1C5B9D35B348}" destId="{8D7F5EC3-BD75-7748-A70F-4DCAD0E52582}" srcOrd="1" destOrd="0" presId="urn:microsoft.com/office/officeart/2005/8/layout/vProcess5"/>
    <dgm:cxn modelId="{4560E199-E373-1543-B5D5-D1490C09386D}" type="presParOf" srcId="{A00978C5-1668-214D-A060-1C5B9D35B348}" destId="{7D0CC451-F8D0-BB49-B7D7-F11AD0911C39}" srcOrd="2" destOrd="0" presId="urn:microsoft.com/office/officeart/2005/8/layout/vProcess5"/>
    <dgm:cxn modelId="{916F2209-66F8-8D4E-B4A2-FFAEF064974D}" type="presParOf" srcId="{A00978C5-1668-214D-A060-1C5B9D35B348}" destId="{FACBB925-8AD5-D44F-B16B-2A08FF215CD1}" srcOrd="3" destOrd="0" presId="urn:microsoft.com/office/officeart/2005/8/layout/vProcess5"/>
    <dgm:cxn modelId="{508D5D0D-94FA-C641-A8AD-AD7808B4B16F}" type="presParOf" srcId="{A00978C5-1668-214D-A060-1C5B9D35B348}" destId="{4E5E8EA1-C561-D34E-81CE-1C980F1EFCF7}" srcOrd="4" destOrd="0" presId="urn:microsoft.com/office/officeart/2005/8/layout/vProcess5"/>
    <dgm:cxn modelId="{2E08D113-3C8D-674C-923C-AE01F4A36736}" type="presParOf" srcId="{A00978C5-1668-214D-A060-1C5B9D35B348}" destId="{69FE2846-DFB7-D84F-82C4-9165C29EEE57}" srcOrd="5" destOrd="0" presId="urn:microsoft.com/office/officeart/2005/8/layout/vProcess5"/>
    <dgm:cxn modelId="{39C10789-CD09-6549-B57B-66598C1AE40C}" type="presParOf" srcId="{A00978C5-1668-214D-A060-1C5B9D35B348}" destId="{BF481963-34A8-3A46-9404-818B40E63058}" srcOrd="6" destOrd="0" presId="urn:microsoft.com/office/officeart/2005/8/layout/vProcess5"/>
    <dgm:cxn modelId="{2A3D449E-CD14-4D4B-99C9-8102949C8578}" type="presParOf" srcId="{A00978C5-1668-214D-A060-1C5B9D35B348}" destId="{393DA2D1-32E0-5245-BAFB-C3CB17D7EC1A}" srcOrd="7" destOrd="0" presId="urn:microsoft.com/office/officeart/2005/8/layout/vProcess5"/>
    <dgm:cxn modelId="{4B979317-5E3C-6A45-97A1-12BDC76D1C51}" type="presParOf" srcId="{A00978C5-1668-214D-A060-1C5B9D35B348}" destId="{FCDA625D-CAC2-8647-B026-00B9C6B40F00}" srcOrd="8" destOrd="0" presId="urn:microsoft.com/office/officeart/2005/8/layout/vProcess5"/>
    <dgm:cxn modelId="{53518594-1028-084B-879D-71121397F0F6}" type="presParOf" srcId="{A00978C5-1668-214D-A060-1C5B9D35B348}" destId="{58C51F4A-A2B9-0B49-9281-5320C901FC89}" srcOrd="9" destOrd="0" presId="urn:microsoft.com/office/officeart/2005/8/layout/vProcess5"/>
    <dgm:cxn modelId="{2752052D-42D1-AA48-9677-1149621EAA7A}" type="presParOf" srcId="{A00978C5-1668-214D-A060-1C5B9D35B348}" destId="{21AC4829-2EE9-E44B-B9F6-767859FECB5E}" srcOrd="10" destOrd="0" presId="urn:microsoft.com/office/officeart/2005/8/layout/vProcess5"/>
    <dgm:cxn modelId="{474947EF-A2FC-F647-9BFD-A813BCAE3CB0}" type="presParOf" srcId="{A00978C5-1668-214D-A060-1C5B9D35B348}" destId="{2F3E9BE2-E98A-654D-96EF-4300D6C985D9}" srcOrd="11" destOrd="0" presId="urn:microsoft.com/office/officeart/2005/8/layout/vProcess5"/>
    <dgm:cxn modelId="{4701E155-E2FC-BA43-AB35-2B6747BEBFD8}" type="presParOf" srcId="{A00978C5-1668-214D-A060-1C5B9D35B348}" destId="{345EBCDB-ADA2-804B-A83F-3BADC688276D}" srcOrd="12" destOrd="0" presId="urn:microsoft.com/office/officeart/2005/8/layout/vProcess5"/>
    <dgm:cxn modelId="{7B15DAE0-2066-AB4A-AED8-CC2C8DB477E7}" type="presParOf" srcId="{A00978C5-1668-214D-A060-1C5B9D35B348}" destId="{637DEB4C-873C-F043-85F6-3C9B9A95F42B}" srcOrd="13" destOrd="0" presId="urn:microsoft.com/office/officeart/2005/8/layout/vProcess5"/>
    <dgm:cxn modelId="{DA4EF92E-CD2F-1441-86AE-2266252C4E0A}" type="presParOf" srcId="{A00978C5-1668-214D-A060-1C5B9D35B348}" destId="{CD1A45D7-0F83-4640-AF01-51A79DE155F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84DFAA-FF3A-4E5E-92AF-0C03982776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59C6578-D424-4D92-9222-F4633BF26582}">
      <dgm:prSet/>
      <dgm:spPr/>
      <dgm:t>
        <a:bodyPr/>
        <a:lstStyle/>
        <a:p>
          <a:r>
            <a:rPr lang="en-GB" b="0" i="0" dirty="0"/>
            <a:t>Data Extracted </a:t>
          </a:r>
          <a:br>
            <a:rPr lang="en-GB" dirty="0"/>
          </a:br>
          <a:r>
            <a:rPr lang="en-GB" b="0" i="0" dirty="0"/>
            <a:t>from CSV files.</a:t>
          </a:r>
          <a:endParaRPr lang="en-US" dirty="0"/>
        </a:p>
      </dgm:t>
    </dgm:pt>
    <dgm:pt modelId="{11BB7F9A-571C-4C67-B1CC-DB6155E031D8}" type="parTrans" cxnId="{2530910C-7367-4057-B0AA-1791D86E3046}">
      <dgm:prSet/>
      <dgm:spPr/>
      <dgm:t>
        <a:bodyPr/>
        <a:lstStyle/>
        <a:p>
          <a:endParaRPr lang="en-US"/>
        </a:p>
      </dgm:t>
    </dgm:pt>
    <dgm:pt modelId="{729D1DA0-21E5-4450-8888-2565E2E197C8}" type="sibTrans" cxnId="{2530910C-7367-4057-B0AA-1791D86E3046}">
      <dgm:prSet/>
      <dgm:spPr/>
      <dgm:t>
        <a:bodyPr/>
        <a:lstStyle/>
        <a:p>
          <a:endParaRPr lang="en-US"/>
        </a:p>
      </dgm:t>
    </dgm:pt>
    <dgm:pt modelId="{B6407DF6-E3B6-48EF-9758-86D525AD2373}">
      <dgm:prSet/>
      <dgm:spPr/>
      <dgm:t>
        <a:bodyPr/>
        <a:lstStyle/>
        <a:p>
          <a:r>
            <a:rPr lang="en-GB" b="0" i="0"/>
            <a:t>Unnecessary columns </a:t>
          </a:r>
          <a:br>
            <a:rPr lang="en-GB"/>
          </a:br>
          <a:r>
            <a:rPr lang="en-GB" b="0" i="0"/>
            <a:t>removed.</a:t>
          </a:r>
          <a:endParaRPr lang="en-US"/>
        </a:p>
      </dgm:t>
    </dgm:pt>
    <dgm:pt modelId="{5F78E13A-4B5B-487A-8A86-A1F336E25359}" type="parTrans" cxnId="{430866C5-E15C-4D10-9BA4-B174E62C4F95}">
      <dgm:prSet/>
      <dgm:spPr/>
      <dgm:t>
        <a:bodyPr/>
        <a:lstStyle/>
        <a:p>
          <a:endParaRPr lang="en-US"/>
        </a:p>
      </dgm:t>
    </dgm:pt>
    <dgm:pt modelId="{B2540C2C-EE7B-4ABD-90D2-BD61ADC5DD9E}" type="sibTrans" cxnId="{430866C5-E15C-4D10-9BA4-B174E62C4F95}">
      <dgm:prSet/>
      <dgm:spPr/>
      <dgm:t>
        <a:bodyPr/>
        <a:lstStyle/>
        <a:p>
          <a:endParaRPr lang="en-US"/>
        </a:p>
      </dgm:t>
    </dgm:pt>
    <dgm:pt modelId="{EA6E9C75-E09E-4CF6-9C95-24E401680AA2}">
      <dgm:prSet/>
      <dgm:spPr/>
      <dgm:t>
        <a:bodyPr/>
        <a:lstStyle/>
        <a:p>
          <a:r>
            <a:rPr lang="en-GB" b="0" i="0"/>
            <a:t>Additional </a:t>
          </a:r>
          <a:br>
            <a:rPr lang="en-GB"/>
          </a:br>
          <a:r>
            <a:rPr lang="en-GB" b="0" i="0"/>
            <a:t>information added.</a:t>
          </a:r>
          <a:endParaRPr lang="en-US"/>
        </a:p>
      </dgm:t>
    </dgm:pt>
    <dgm:pt modelId="{7E88058A-3AA3-4CA7-93A9-8E87E37D2475}" type="parTrans" cxnId="{5EAC1AEF-7860-4D6D-9782-7DB609C04806}">
      <dgm:prSet/>
      <dgm:spPr/>
      <dgm:t>
        <a:bodyPr/>
        <a:lstStyle/>
        <a:p>
          <a:endParaRPr lang="en-US"/>
        </a:p>
      </dgm:t>
    </dgm:pt>
    <dgm:pt modelId="{04E66C14-5768-4C08-9D50-A3B23BE18CB1}" type="sibTrans" cxnId="{5EAC1AEF-7860-4D6D-9782-7DB609C04806}">
      <dgm:prSet/>
      <dgm:spPr/>
      <dgm:t>
        <a:bodyPr/>
        <a:lstStyle/>
        <a:p>
          <a:endParaRPr lang="en-US"/>
        </a:p>
      </dgm:t>
    </dgm:pt>
    <dgm:pt modelId="{14C21ABD-BF72-4D9D-B45E-6406DEB65A98}">
      <dgm:prSet/>
      <dgm:spPr/>
      <dgm:t>
        <a:bodyPr/>
        <a:lstStyle/>
        <a:p>
          <a:r>
            <a:rPr lang="en-GB" b="0" i="0"/>
            <a:t>Lat + Long information populated using </a:t>
          </a:r>
          <a:br>
            <a:rPr lang="en-GB"/>
          </a:br>
          <a:r>
            <a:rPr lang="en-GB" b="0" i="0"/>
            <a:t>GoogleMaps API.</a:t>
          </a:r>
          <a:endParaRPr lang="en-US"/>
        </a:p>
      </dgm:t>
    </dgm:pt>
    <dgm:pt modelId="{3164DF4B-F114-47A7-8808-4BEE6C44AC27}" type="parTrans" cxnId="{699F8AA4-E396-4B72-8366-3C65E70BC400}">
      <dgm:prSet/>
      <dgm:spPr/>
      <dgm:t>
        <a:bodyPr/>
        <a:lstStyle/>
        <a:p>
          <a:endParaRPr lang="en-US"/>
        </a:p>
      </dgm:t>
    </dgm:pt>
    <dgm:pt modelId="{245EC794-9210-4F23-8A29-C0F9373B3A75}" type="sibTrans" cxnId="{699F8AA4-E396-4B72-8366-3C65E70BC400}">
      <dgm:prSet/>
      <dgm:spPr/>
      <dgm:t>
        <a:bodyPr/>
        <a:lstStyle/>
        <a:p>
          <a:endParaRPr lang="en-US"/>
        </a:p>
      </dgm:t>
    </dgm:pt>
    <dgm:pt modelId="{573CE483-DC5B-4A2B-90C5-1DF629305E1B}">
      <dgm:prSet/>
      <dgm:spPr/>
      <dgm:t>
        <a:bodyPr/>
        <a:lstStyle/>
        <a:p>
          <a:r>
            <a:rPr lang="en-GB" b="0" i="0"/>
            <a:t>Cleaned data loaded to </a:t>
          </a:r>
          <a:br>
            <a:rPr lang="en-GB"/>
          </a:br>
          <a:r>
            <a:rPr lang="en-GB" b="0" i="0"/>
            <a:t>SQLite database.</a:t>
          </a:r>
          <a:br>
            <a:rPr lang="en-GB"/>
          </a:br>
          <a:br>
            <a:rPr lang="en-GB"/>
          </a:br>
          <a:endParaRPr lang="en-US"/>
        </a:p>
      </dgm:t>
    </dgm:pt>
    <dgm:pt modelId="{D2101C38-66E1-4210-965E-3E1D7A460A6E}" type="parTrans" cxnId="{3A1FF0E7-263B-41D6-8DA1-9D70EEB0C57B}">
      <dgm:prSet/>
      <dgm:spPr/>
      <dgm:t>
        <a:bodyPr/>
        <a:lstStyle/>
        <a:p>
          <a:endParaRPr lang="en-US"/>
        </a:p>
      </dgm:t>
    </dgm:pt>
    <dgm:pt modelId="{A20922CF-B3D8-42E4-9FC5-F34071936D67}" type="sibTrans" cxnId="{3A1FF0E7-263B-41D6-8DA1-9D70EEB0C57B}">
      <dgm:prSet/>
      <dgm:spPr/>
      <dgm:t>
        <a:bodyPr/>
        <a:lstStyle/>
        <a:p>
          <a:endParaRPr lang="en-US"/>
        </a:p>
      </dgm:t>
    </dgm:pt>
    <dgm:pt modelId="{5FDAC585-E0C0-1448-9B29-737C46F132B0}" type="pres">
      <dgm:prSet presAssocID="{1184DFAA-FF3A-4E5E-92AF-0C03982776F4}" presName="linear" presStyleCnt="0">
        <dgm:presLayoutVars>
          <dgm:animLvl val="lvl"/>
          <dgm:resizeHandles val="exact"/>
        </dgm:presLayoutVars>
      </dgm:prSet>
      <dgm:spPr/>
    </dgm:pt>
    <dgm:pt modelId="{D579B864-5200-4049-8398-431F12ECCF76}" type="pres">
      <dgm:prSet presAssocID="{B59C6578-D424-4D92-9222-F4633BF2658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EA50885-961D-744D-A895-83993E5C8677}" type="pres">
      <dgm:prSet presAssocID="{729D1DA0-21E5-4450-8888-2565E2E197C8}" presName="spacer" presStyleCnt="0"/>
      <dgm:spPr/>
    </dgm:pt>
    <dgm:pt modelId="{B7BE9D4C-3E4E-C249-AF59-0F0CC78ED533}" type="pres">
      <dgm:prSet presAssocID="{B6407DF6-E3B6-48EF-9758-86D525AD237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4B2802-C6EA-1F45-846F-37A6D6EF4512}" type="pres">
      <dgm:prSet presAssocID="{B2540C2C-EE7B-4ABD-90D2-BD61ADC5DD9E}" presName="spacer" presStyleCnt="0"/>
      <dgm:spPr/>
    </dgm:pt>
    <dgm:pt modelId="{5FECA2DA-2891-E949-BB51-A720FC507954}" type="pres">
      <dgm:prSet presAssocID="{EA6E9C75-E09E-4CF6-9C95-24E401680AA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1A155EC-8357-BB49-83CE-F10180867F9F}" type="pres">
      <dgm:prSet presAssocID="{04E66C14-5768-4C08-9D50-A3B23BE18CB1}" presName="spacer" presStyleCnt="0"/>
      <dgm:spPr/>
    </dgm:pt>
    <dgm:pt modelId="{B8696864-0818-7446-81D3-3B098B0EA146}" type="pres">
      <dgm:prSet presAssocID="{14C21ABD-BF72-4D9D-B45E-6406DEB65A9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287091D-3802-1742-90B9-0C7CDB27AC72}" type="pres">
      <dgm:prSet presAssocID="{245EC794-9210-4F23-8A29-C0F9373B3A75}" presName="spacer" presStyleCnt="0"/>
      <dgm:spPr/>
    </dgm:pt>
    <dgm:pt modelId="{483933DE-D7B3-944A-9109-834E85150A3C}" type="pres">
      <dgm:prSet presAssocID="{573CE483-DC5B-4A2B-90C5-1DF629305E1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530910C-7367-4057-B0AA-1791D86E3046}" srcId="{1184DFAA-FF3A-4E5E-92AF-0C03982776F4}" destId="{B59C6578-D424-4D92-9222-F4633BF26582}" srcOrd="0" destOrd="0" parTransId="{11BB7F9A-571C-4C67-B1CC-DB6155E031D8}" sibTransId="{729D1DA0-21E5-4450-8888-2565E2E197C8}"/>
    <dgm:cxn modelId="{7654762C-90ED-964E-8F0E-82A820178B3B}" type="presOf" srcId="{EA6E9C75-E09E-4CF6-9C95-24E401680AA2}" destId="{5FECA2DA-2891-E949-BB51-A720FC507954}" srcOrd="0" destOrd="0" presId="urn:microsoft.com/office/officeart/2005/8/layout/vList2"/>
    <dgm:cxn modelId="{57291C51-353C-BE43-AE92-6F0178036A36}" type="presOf" srcId="{1184DFAA-FF3A-4E5E-92AF-0C03982776F4}" destId="{5FDAC585-E0C0-1448-9B29-737C46F132B0}" srcOrd="0" destOrd="0" presId="urn:microsoft.com/office/officeart/2005/8/layout/vList2"/>
    <dgm:cxn modelId="{65A2F19C-85D0-9A45-AB4C-5E56E588F5D3}" type="presOf" srcId="{14C21ABD-BF72-4D9D-B45E-6406DEB65A98}" destId="{B8696864-0818-7446-81D3-3B098B0EA146}" srcOrd="0" destOrd="0" presId="urn:microsoft.com/office/officeart/2005/8/layout/vList2"/>
    <dgm:cxn modelId="{699F8AA4-E396-4B72-8366-3C65E70BC400}" srcId="{1184DFAA-FF3A-4E5E-92AF-0C03982776F4}" destId="{14C21ABD-BF72-4D9D-B45E-6406DEB65A98}" srcOrd="3" destOrd="0" parTransId="{3164DF4B-F114-47A7-8808-4BEE6C44AC27}" sibTransId="{245EC794-9210-4F23-8A29-C0F9373B3A75}"/>
    <dgm:cxn modelId="{3C89EFBC-9A87-A144-A369-10F44719B0F1}" type="presOf" srcId="{B6407DF6-E3B6-48EF-9758-86D525AD2373}" destId="{B7BE9D4C-3E4E-C249-AF59-0F0CC78ED533}" srcOrd="0" destOrd="0" presId="urn:microsoft.com/office/officeart/2005/8/layout/vList2"/>
    <dgm:cxn modelId="{430866C5-E15C-4D10-9BA4-B174E62C4F95}" srcId="{1184DFAA-FF3A-4E5E-92AF-0C03982776F4}" destId="{B6407DF6-E3B6-48EF-9758-86D525AD2373}" srcOrd="1" destOrd="0" parTransId="{5F78E13A-4B5B-487A-8A86-A1F336E25359}" sibTransId="{B2540C2C-EE7B-4ABD-90D2-BD61ADC5DD9E}"/>
    <dgm:cxn modelId="{3A1FF0E7-263B-41D6-8DA1-9D70EEB0C57B}" srcId="{1184DFAA-FF3A-4E5E-92AF-0C03982776F4}" destId="{573CE483-DC5B-4A2B-90C5-1DF629305E1B}" srcOrd="4" destOrd="0" parTransId="{D2101C38-66E1-4210-965E-3E1D7A460A6E}" sibTransId="{A20922CF-B3D8-42E4-9FC5-F34071936D67}"/>
    <dgm:cxn modelId="{5EAC1AEF-7860-4D6D-9782-7DB609C04806}" srcId="{1184DFAA-FF3A-4E5E-92AF-0C03982776F4}" destId="{EA6E9C75-E09E-4CF6-9C95-24E401680AA2}" srcOrd="2" destOrd="0" parTransId="{7E88058A-3AA3-4CA7-93A9-8E87E37D2475}" sibTransId="{04E66C14-5768-4C08-9D50-A3B23BE18CB1}"/>
    <dgm:cxn modelId="{622390F3-1B2F-F844-B923-85463756008D}" type="presOf" srcId="{573CE483-DC5B-4A2B-90C5-1DF629305E1B}" destId="{483933DE-D7B3-944A-9109-834E85150A3C}" srcOrd="0" destOrd="0" presId="urn:microsoft.com/office/officeart/2005/8/layout/vList2"/>
    <dgm:cxn modelId="{DA6219FC-9DC4-584D-8891-1A98C19BBB87}" type="presOf" srcId="{B59C6578-D424-4D92-9222-F4633BF26582}" destId="{D579B864-5200-4049-8398-431F12ECCF76}" srcOrd="0" destOrd="0" presId="urn:microsoft.com/office/officeart/2005/8/layout/vList2"/>
    <dgm:cxn modelId="{A91C43F8-57B8-CF46-B600-E16EE94AA634}" type="presParOf" srcId="{5FDAC585-E0C0-1448-9B29-737C46F132B0}" destId="{D579B864-5200-4049-8398-431F12ECCF76}" srcOrd="0" destOrd="0" presId="urn:microsoft.com/office/officeart/2005/8/layout/vList2"/>
    <dgm:cxn modelId="{45C9044E-26DE-224E-878F-3E7D91BE36E9}" type="presParOf" srcId="{5FDAC585-E0C0-1448-9B29-737C46F132B0}" destId="{9EA50885-961D-744D-A895-83993E5C8677}" srcOrd="1" destOrd="0" presId="urn:microsoft.com/office/officeart/2005/8/layout/vList2"/>
    <dgm:cxn modelId="{2ADCC6FD-5677-A942-ACB8-2A87C309CABE}" type="presParOf" srcId="{5FDAC585-E0C0-1448-9B29-737C46F132B0}" destId="{B7BE9D4C-3E4E-C249-AF59-0F0CC78ED533}" srcOrd="2" destOrd="0" presId="urn:microsoft.com/office/officeart/2005/8/layout/vList2"/>
    <dgm:cxn modelId="{AD40A9AB-7E9E-CB4A-8BA6-DE800C6503AC}" type="presParOf" srcId="{5FDAC585-E0C0-1448-9B29-737C46F132B0}" destId="{0B4B2802-C6EA-1F45-846F-37A6D6EF4512}" srcOrd="3" destOrd="0" presId="urn:microsoft.com/office/officeart/2005/8/layout/vList2"/>
    <dgm:cxn modelId="{2D0431C2-3DD5-564A-B536-82BD3BC7397D}" type="presParOf" srcId="{5FDAC585-E0C0-1448-9B29-737C46F132B0}" destId="{5FECA2DA-2891-E949-BB51-A720FC507954}" srcOrd="4" destOrd="0" presId="urn:microsoft.com/office/officeart/2005/8/layout/vList2"/>
    <dgm:cxn modelId="{794F15E3-EBEF-C648-A82B-0DDD3F4699F2}" type="presParOf" srcId="{5FDAC585-E0C0-1448-9B29-737C46F132B0}" destId="{81A155EC-8357-BB49-83CE-F10180867F9F}" srcOrd="5" destOrd="0" presId="urn:microsoft.com/office/officeart/2005/8/layout/vList2"/>
    <dgm:cxn modelId="{99A5D05B-FEF1-0A44-86A7-3AAD936B75D6}" type="presParOf" srcId="{5FDAC585-E0C0-1448-9B29-737C46F132B0}" destId="{B8696864-0818-7446-81D3-3B098B0EA146}" srcOrd="6" destOrd="0" presId="urn:microsoft.com/office/officeart/2005/8/layout/vList2"/>
    <dgm:cxn modelId="{42D9D97C-2E4E-974B-8353-4A22C65D6B50}" type="presParOf" srcId="{5FDAC585-E0C0-1448-9B29-737C46F132B0}" destId="{2287091D-3802-1742-90B9-0C7CDB27AC72}" srcOrd="7" destOrd="0" presId="urn:microsoft.com/office/officeart/2005/8/layout/vList2"/>
    <dgm:cxn modelId="{D796FA75-C7E9-0B49-BE2E-0CB7743226B2}" type="presParOf" srcId="{5FDAC585-E0C0-1448-9B29-737C46F132B0}" destId="{483933DE-D7B3-944A-9109-834E85150A3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D21114-3544-444A-8F80-450CDEF355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D2DCBE-8515-450E-BA3F-E84EC939E186}">
      <dgm:prSet/>
      <dgm:spPr/>
      <dgm:t>
        <a:bodyPr/>
        <a:lstStyle/>
        <a:p>
          <a:r>
            <a:rPr lang="en-US" b="0" i="0"/>
            <a:t>Front End </a:t>
          </a:r>
          <a:endParaRPr lang="en-US"/>
        </a:p>
      </dgm:t>
    </dgm:pt>
    <dgm:pt modelId="{8A90CBFD-E7D7-4CAD-B91D-8DB5E512B2F8}" type="parTrans" cxnId="{F45C6D0B-BB10-4C08-BF55-8AAA0C21DB21}">
      <dgm:prSet/>
      <dgm:spPr/>
      <dgm:t>
        <a:bodyPr/>
        <a:lstStyle/>
        <a:p>
          <a:endParaRPr lang="en-US"/>
        </a:p>
      </dgm:t>
    </dgm:pt>
    <dgm:pt modelId="{1D29FA6C-62CE-4205-B83E-464623ED0EEA}" type="sibTrans" cxnId="{F45C6D0B-BB10-4C08-BF55-8AAA0C21DB21}">
      <dgm:prSet/>
      <dgm:spPr/>
      <dgm:t>
        <a:bodyPr/>
        <a:lstStyle/>
        <a:p>
          <a:endParaRPr lang="en-US"/>
        </a:p>
      </dgm:t>
    </dgm:pt>
    <dgm:pt modelId="{7528DC34-CE72-412D-A5DA-429DB06EA058}">
      <dgm:prSet/>
      <dgm:spPr/>
      <dgm:t>
        <a:bodyPr/>
        <a:lstStyle/>
        <a:p>
          <a:r>
            <a:rPr lang="en-US" b="0" i="0"/>
            <a:t>HTML Pages</a:t>
          </a:r>
          <a:endParaRPr lang="en-US"/>
        </a:p>
      </dgm:t>
    </dgm:pt>
    <dgm:pt modelId="{E9363E61-ACD7-4AEA-BF39-0BB36220169C}" type="parTrans" cxnId="{4E52A7F2-6BDF-4BB1-B071-A8DFDE0F9B79}">
      <dgm:prSet/>
      <dgm:spPr/>
      <dgm:t>
        <a:bodyPr/>
        <a:lstStyle/>
        <a:p>
          <a:endParaRPr lang="en-US"/>
        </a:p>
      </dgm:t>
    </dgm:pt>
    <dgm:pt modelId="{AB202D2F-3A46-43C9-A06E-E980C418F0FE}" type="sibTrans" cxnId="{4E52A7F2-6BDF-4BB1-B071-A8DFDE0F9B79}">
      <dgm:prSet/>
      <dgm:spPr/>
      <dgm:t>
        <a:bodyPr/>
        <a:lstStyle/>
        <a:p>
          <a:endParaRPr lang="en-US"/>
        </a:p>
      </dgm:t>
    </dgm:pt>
    <dgm:pt modelId="{4BA59CEB-C054-43B2-89DE-DFA6DE509EC1}">
      <dgm:prSet/>
      <dgm:spPr/>
      <dgm:t>
        <a:bodyPr/>
        <a:lstStyle/>
        <a:p>
          <a:r>
            <a:rPr lang="en-US" b="0" i="0"/>
            <a:t>SQL Database &amp; app.py</a:t>
          </a:r>
          <a:endParaRPr lang="en-US"/>
        </a:p>
      </dgm:t>
    </dgm:pt>
    <dgm:pt modelId="{1C2D7936-5F26-4F7C-8C32-6CDCA7813EAF}" type="parTrans" cxnId="{35718305-136F-401F-A1CF-1D8D6BCFAD1C}">
      <dgm:prSet/>
      <dgm:spPr/>
      <dgm:t>
        <a:bodyPr/>
        <a:lstStyle/>
        <a:p>
          <a:endParaRPr lang="en-US"/>
        </a:p>
      </dgm:t>
    </dgm:pt>
    <dgm:pt modelId="{2FF062DD-0D8B-429B-98EC-4ECEC403676D}" type="sibTrans" cxnId="{35718305-136F-401F-A1CF-1D8D6BCFAD1C}">
      <dgm:prSet/>
      <dgm:spPr/>
      <dgm:t>
        <a:bodyPr/>
        <a:lstStyle/>
        <a:p>
          <a:endParaRPr lang="en-US"/>
        </a:p>
      </dgm:t>
    </dgm:pt>
    <dgm:pt modelId="{1FEA9225-D0CA-484E-A3E6-7FE3283FD2D0}">
      <dgm:prSet/>
      <dgm:spPr/>
      <dgm:t>
        <a:bodyPr/>
        <a:lstStyle/>
        <a:p>
          <a:r>
            <a:rPr lang="en-US" b="0" i="0"/>
            <a:t>Java Script</a:t>
          </a:r>
          <a:endParaRPr lang="en-US"/>
        </a:p>
      </dgm:t>
    </dgm:pt>
    <dgm:pt modelId="{03BA8CB3-CDB7-4C2F-BBCF-F5E63B8D64AC}" type="parTrans" cxnId="{5CFCAFB7-0EFC-4913-891D-882332F2EE98}">
      <dgm:prSet/>
      <dgm:spPr/>
      <dgm:t>
        <a:bodyPr/>
        <a:lstStyle/>
        <a:p>
          <a:endParaRPr lang="en-US"/>
        </a:p>
      </dgm:t>
    </dgm:pt>
    <dgm:pt modelId="{B52DC23B-ADCF-4C31-8033-31C8C77B04BF}" type="sibTrans" cxnId="{5CFCAFB7-0EFC-4913-891D-882332F2EE98}">
      <dgm:prSet/>
      <dgm:spPr/>
      <dgm:t>
        <a:bodyPr/>
        <a:lstStyle/>
        <a:p>
          <a:endParaRPr lang="en-US"/>
        </a:p>
      </dgm:t>
    </dgm:pt>
    <dgm:pt modelId="{4EA5C315-CF5F-4600-8969-45D0BDC474EB}">
      <dgm:prSet/>
      <dgm:spPr/>
      <dgm:t>
        <a:bodyPr/>
        <a:lstStyle/>
        <a:p>
          <a:r>
            <a:rPr lang="en-US" b="0" i="0"/>
            <a:t>Back End</a:t>
          </a:r>
          <a:endParaRPr lang="en-US"/>
        </a:p>
      </dgm:t>
    </dgm:pt>
    <dgm:pt modelId="{F4861176-07E3-495F-9937-CCAC491327D4}" type="parTrans" cxnId="{B73EE95E-88FB-4050-A7B0-04D24028D379}">
      <dgm:prSet/>
      <dgm:spPr/>
      <dgm:t>
        <a:bodyPr/>
        <a:lstStyle/>
        <a:p>
          <a:endParaRPr lang="en-US"/>
        </a:p>
      </dgm:t>
    </dgm:pt>
    <dgm:pt modelId="{5809F8BB-D257-4DF0-9E83-1C52B8081553}" type="sibTrans" cxnId="{B73EE95E-88FB-4050-A7B0-04D24028D379}">
      <dgm:prSet/>
      <dgm:spPr/>
      <dgm:t>
        <a:bodyPr/>
        <a:lstStyle/>
        <a:p>
          <a:endParaRPr lang="en-US"/>
        </a:p>
      </dgm:t>
    </dgm:pt>
    <dgm:pt modelId="{97F5EB26-D398-E14B-BC90-36FD265C4789}" type="pres">
      <dgm:prSet presAssocID="{C6D21114-3544-444A-8F80-450CDEF355A0}" presName="linear" presStyleCnt="0">
        <dgm:presLayoutVars>
          <dgm:animLvl val="lvl"/>
          <dgm:resizeHandles val="exact"/>
        </dgm:presLayoutVars>
      </dgm:prSet>
      <dgm:spPr/>
    </dgm:pt>
    <dgm:pt modelId="{A860E317-DE28-4442-898B-73F88F2768DD}" type="pres">
      <dgm:prSet presAssocID="{FFD2DCBE-8515-450E-BA3F-E84EC939E18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DE5D05C-D667-E243-9BA7-82ACE80D58C4}" type="pres">
      <dgm:prSet presAssocID="{1D29FA6C-62CE-4205-B83E-464623ED0EEA}" presName="spacer" presStyleCnt="0"/>
      <dgm:spPr/>
    </dgm:pt>
    <dgm:pt modelId="{9134230A-BBF1-C84B-A3B4-53569CFA00CF}" type="pres">
      <dgm:prSet presAssocID="{7528DC34-CE72-412D-A5DA-429DB06EA05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0A5F27C-9BB4-2D47-B172-7B35F40AF95A}" type="pres">
      <dgm:prSet presAssocID="{AB202D2F-3A46-43C9-A06E-E980C418F0FE}" presName="spacer" presStyleCnt="0"/>
      <dgm:spPr/>
    </dgm:pt>
    <dgm:pt modelId="{4B46D435-681F-E04B-A46E-1CF6665B3C9E}" type="pres">
      <dgm:prSet presAssocID="{4BA59CEB-C054-43B2-89DE-DFA6DE509EC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E789119-0B48-BC4E-8E2C-2C131940B062}" type="pres">
      <dgm:prSet presAssocID="{2FF062DD-0D8B-429B-98EC-4ECEC403676D}" presName="spacer" presStyleCnt="0"/>
      <dgm:spPr/>
    </dgm:pt>
    <dgm:pt modelId="{B87F795B-BE53-554C-8132-1FC437AC0ABC}" type="pres">
      <dgm:prSet presAssocID="{1FEA9225-D0CA-484E-A3E6-7FE3283FD2D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326B50E-8C6B-CB44-AE2D-90B8DD7CC22D}" type="pres">
      <dgm:prSet presAssocID="{B52DC23B-ADCF-4C31-8033-31C8C77B04BF}" presName="spacer" presStyleCnt="0"/>
      <dgm:spPr/>
    </dgm:pt>
    <dgm:pt modelId="{C9E3AF8E-0950-6247-9587-CFA067248397}" type="pres">
      <dgm:prSet presAssocID="{4EA5C315-CF5F-4600-8969-45D0BDC474E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5718305-136F-401F-A1CF-1D8D6BCFAD1C}" srcId="{C6D21114-3544-444A-8F80-450CDEF355A0}" destId="{4BA59CEB-C054-43B2-89DE-DFA6DE509EC1}" srcOrd="2" destOrd="0" parTransId="{1C2D7936-5F26-4F7C-8C32-6CDCA7813EAF}" sibTransId="{2FF062DD-0D8B-429B-98EC-4ECEC403676D}"/>
    <dgm:cxn modelId="{8E3D8209-1804-9340-A130-440315A79D00}" type="presOf" srcId="{FFD2DCBE-8515-450E-BA3F-E84EC939E186}" destId="{A860E317-DE28-4442-898B-73F88F2768DD}" srcOrd="0" destOrd="0" presId="urn:microsoft.com/office/officeart/2005/8/layout/vList2"/>
    <dgm:cxn modelId="{F45C6D0B-BB10-4C08-BF55-8AAA0C21DB21}" srcId="{C6D21114-3544-444A-8F80-450CDEF355A0}" destId="{FFD2DCBE-8515-450E-BA3F-E84EC939E186}" srcOrd="0" destOrd="0" parTransId="{8A90CBFD-E7D7-4CAD-B91D-8DB5E512B2F8}" sibTransId="{1D29FA6C-62CE-4205-B83E-464623ED0EEA}"/>
    <dgm:cxn modelId="{FE1D9418-491B-C146-9D2E-047A2DB0447F}" type="presOf" srcId="{4BA59CEB-C054-43B2-89DE-DFA6DE509EC1}" destId="{4B46D435-681F-E04B-A46E-1CF6665B3C9E}" srcOrd="0" destOrd="0" presId="urn:microsoft.com/office/officeart/2005/8/layout/vList2"/>
    <dgm:cxn modelId="{50FC8C51-20D5-AB48-A987-16A4CE7EBEC3}" type="presOf" srcId="{1FEA9225-D0CA-484E-A3E6-7FE3283FD2D0}" destId="{B87F795B-BE53-554C-8132-1FC437AC0ABC}" srcOrd="0" destOrd="0" presId="urn:microsoft.com/office/officeart/2005/8/layout/vList2"/>
    <dgm:cxn modelId="{6924BA5B-473C-A843-8B7E-25F3728A1C65}" type="presOf" srcId="{C6D21114-3544-444A-8F80-450CDEF355A0}" destId="{97F5EB26-D398-E14B-BC90-36FD265C4789}" srcOrd="0" destOrd="0" presId="urn:microsoft.com/office/officeart/2005/8/layout/vList2"/>
    <dgm:cxn modelId="{B73EE95E-88FB-4050-A7B0-04D24028D379}" srcId="{C6D21114-3544-444A-8F80-450CDEF355A0}" destId="{4EA5C315-CF5F-4600-8969-45D0BDC474EB}" srcOrd="4" destOrd="0" parTransId="{F4861176-07E3-495F-9937-CCAC491327D4}" sibTransId="{5809F8BB-D257-4DF0-9E83-1C52B8081553}"/>
    <dgm:cxn modelId="{83617289-33CC-1046-91FB-E2A3C2B4511C}" type="presOf" srcId="{7528DC34-CE72-412D-A5DA-429DB06EA058}" destId="{9134230A-BBF1-C84B-A3B4-53569CFA00CF}" srcOrd="0" destOrd="0" presId="urn:microsoft.com/office/officeart/2005/8/layout/vList2"/>
    <dgm:cxn modelId="{469EC68B-02DE-034C-A004-5999F00AB41F}" type="presOf" srcId="{4EA5C315-CF5F-4600-8969-45D0BDC474EB}" destId="{C9E3AF8E-0950-6247-9587-CFA067248397}" srcOrd="0" destOrd="0" presId="urn:microsoft.com/office/officeart/2005/8/layout/vList2"/>
    <dgm:cxn modelId="{5CFCAFB7-0EFC-4913-891D-882332F2EE98}" srcId="{C6D21114-3544-444A-8F80-450CDEF355A0}" destId="{1FEA9225-D0CA-484E-A3E6-7FE3283FD2D0}" srcOrd="3" destOrd="0" parTransId="{03BA8CB3-CDB7-4C2F-BBCF-F5E63B8D64AC}" sibTransId="{B52DC23B-ADCF-4C31-8033-31C8C77B04BF}"/>
    <dgm:cxn modelId="{4E52A7F2-6BDF-4BB1-B071-A8DFDE0F9B79}" srcId="{C6D21114-3544-444A-8F80-450CDEF355A0}" destId="{7528DC34-CE72-412D-A5DA-429DB06EA058}" srcOrd="1" destOrd="0" parTransId="{E9363E61-ACD7-4AEA-BF39-0BB36220169C}" sibTransId="{AB202D2F-3A46-43C9-A06E-E980C418F0FE}"/>
    <dgm:cxn modelId="{DE8F7026-F3BD-574F-935C-A97F2DA34168}" type="presParOf" srcId="{97F5EB26-D398-E14B-BC90-36FD265C4789}" destId="{A860E317-DE28-4442-898B-73F88F2768DD}" srcOrd="0" destOrd="0" presId="urn:microsoft.com/office/officeart/2005/8/layout/vList2"/>
    <dgm:cxn modelId="{E28CC44F-948C-484F-8E07-0F9407EBCBDF}" type="presParOf" srcId="{97F5EB26-D398-E14B-BC90-36FD265C4789}" destId="{DDE5D05C-D667-E243-9BA7-82ACE80D58C4}" srcOrd="1" destOrd="0" presId="urn:microsoft.com/office/officeart/2005/8/layout/vList2"/>
    <dgm:cxn modelId="{E38079FB-E08C-D445-8E03-28FC08F67AB4}" type="presParOf" srcId="{97F5EB26-D398-E14B-BC90-36FD265C4789}" destId="{9134230A-BBF1-C84B-A3B4-53569CFA00CF}" srcOrd="2" destOrd="0" presId="urn:microsoft.com/office/officeart/2005/8/layout/vList2"/>
    <dgm:cxn modelId="{F6045333-CBA2-E94B-91DA-6ED4579B0BF1}" type="presParOf" srcId="{97F5EB26-D398-E14B-BC90-36FD265C4789}" destId="{70A5F27C-9BB4-2D47-B172-7B35F40AF95A}" srcOrd="3" destOrd="0" presId="urn:microsoft.com/office/officeart/2005/8/layout/vList2"/>
    <dgm:cxn modelId="{236350F9-548D-844E-AFF9-7BCECD477315}" type="presParOf" srcId="{97F5EB26-D398-E14B-BC90-36FD265C4789}" destId="{4B46D435-681F-E04B-A46E-1CF6665B3C9E}" srcOrd="4" destOrd="0" presId="urn:microsoft.com/office/officeart/2005/8/layout/vList2"/>
    <dgm:cxn modelId="{BB0207F6-2660-5F4B-9639-DF33200E4DE8}" type="presParOf" srcId="{97F5EB26-D398-E14B-BC90-36FD265C4789}" destId="{7E789119-0B48-BC4E-8E2C-2C131940B062}" srcOrd="5" destOrd="0" presId="urn:microsoft.com/office/officeart/2005/8/layout/vList2"/>
    <dgm:cxn modelId="{6FE71E62-63D2-D042-8AF8-1ECBB86EBB3C}" type="presParOf" srcId="{97F5EB26-D398-E14B-BC90-36FD265C4789}" destId="{B87F795B-BE53-554C-8132-1FC437AC0ABC}" srcOrd="6" destOrd="0" presId="urn:microsoft.com/office/officeart/2005/8/layout/vList2"/>
    <dgm:cxn modelId="{E2F13678-C44E-974B-820F-CE204E6BD035}" type="presParOf" srcId="{97F5EB26-D398-E14B-BC90-36FD265C4789}" destId="{6326B50E-8C6B-CB44-AE2D-90B8DD7CC22D}" srcOrd="7" destOrd="0" presId="urn:microsoft.com/office/officeart/2005/8/layout/vList2"/>
    <dgm:cxn modelId="{264BFE26-AF61-6445-B140-002BF11BBEAD}" type="presParOf" srcId="{97F5EB26-D398-E14B-BC90-36FD265C4789}" destId="{C9E3AF8E-0950-6247-9587-CFA06724839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FB8C84-C510-4F7F-BD88-5C78172B676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9DCD5A-C8DA-43E8-B4B4-00B054F68CA0}">
      <dgm:prSet/>
      <dgm:spPr/>
      <dgm:t>
        <a:bodyPr/>
        <a:lstStyle/>
        <a:p>
          <a:r>
            <a:rPr lang="en-US" b="0" i="0"/>
            <a:t>The most expensive place to live including rent index is Bermuda (123.8), followed by Switzerland (90.62) and Jersey (79.51).</a:t>
          </a:r>
          <a:endParaRPr lang="en-US"/>
        </a:p>
      </dgm:t>
    </dgm:pt>
    <dgm:pt modelId="{DB5D4029-AB19-46CB-AA7D-AA6E061A5F4E}" type="parTrans" cxnId="{F7A3C260-0CC0-4F0F-BABC-A432DB9DD61C}">
      <dgm:prSet/>
      <dgm:spPr/>
      <dgm:t>
        <a:bodyPr/>
        <a:lstStyle/>
        <a:p>
          <a:endParaRPr lang="en-US"/>
        </a:p>
      </dgm:t>
    </dgm:pt>
    <dgm:pt modelId="{53709640-EC06-43BA-BC46-8F5D63CF3604}" type="sibTrans" cxnId="{F7A3C260-0CC0-4F0F-BABC-A432DB9DD61C}">
      <dgm:prSet/>
      <dgm:spPr/>
      <dgm:t>
        <a:bodyPr/>
        <a:lstStyle/>
        <a:p>
          <a:endParaRPr lang="en-US"/>
        </a:p>
      </dgm:t>
    </dgm:pt>
    <dgm:pt modelId="{3BB34CDE-1D82-4161-8316-AD88539DE238}">
      <dgm:prSet/>
      <dgm:spPr/>
      <dgm:t>
        <a:bodyPr/>
        <a:lstStyle/>
        <a:p>
          <a:r>
            <a:rPr lang="en-US" b="0" i="0"/>
            <a:t>The cheapest place to live including rent index is Afghanistan (12.9), followed by Pakistan (12.42) and India (15.47). </a:t>
          </a:r>
          <a:endParaRPr lang="en-US"/>
        </a:p>
      </dgm:t>
    </dgm:pt>
    <dgm:pt modelId="{AF30C27F-BB9F-4490-920C-AE62A2DEC386}" type="parTrans" cxnId="{AE33AEC9-608F-4ECB-AC1D-A7BE6D389847}">
      <dgm:prSet/>
      <dgm:spPr/>
      <dgm:t>
        <a:bodyPr/>
        <a:lstStyle/>
        <a:p>
          <a:endParaRPr lang="en-US"/>
        </a:p>
      </dgm:t>
    </dgm:pt>
    <dgm:pt modelId="{74CCF802-5204-4093-B4BE-7634D3C08BEB}" type="sibTrans" cxnId="{AE33AEC9-608F-4ECB-AC1D-A7BE6D389847}">
      <dgm:prSet/>
      <dgm:spPr/>
      <dgm:t>
        <a:bodyPr/>
        <a:lstStyle/>
        <a:p>
          <a:endParaRPr lang="en-US"/>
        </a:p>
      </dgm:t>
    </dgm:pt>
    <dgm:pt modelId="{4BDAD05F-F258-4492-BD23-FB8ABEE1F032}">
      <dgm:prSet/>
      <dgm:spPr/>
      <dgm:t>
        <a:bodyPr/>
        <a:lstStyle/>
        <a:p>
          <a:r>
            <a:rPr lang="en-US" b="0" i="0"/>
            <a:t>The country with the highest rent index is Bermuda (98.58), followed by Hong Kong (74.57) and Singapore (66.43). </a:t>
          </a:r>
          <a:endParaRPr lang="en-US"/>
        </a:p>
      </dgm:t>
    </dgm:pt>
    <dgm:pt modelId="{4A70A7C6-C3D4-4AAA-B290-EE52E22368D1}" type="parTrans" cxnId="{CDB1AB25-D54B-4212-B4D1-E1FF47159F95}">
      <dgm:prSet/>
      <dgm:spPr/>
      <dgm:t>
        <a:bodyPr/>
        <a:lstStyle/>
        <a:p>
          <a:endParaRPr lang="en-US"/>
        </a:p>
      </dgm:t>
    </dgm:pt>
    <dgm:pt modelId="{1FF4B7CF-0E69-4839-B911-8EDB739DA8BE}" type="sibTrans" cxnId="{CDB1AB25-D54B-4212-B4D1-E1FF47159F95}">
      <dgm:prSet/>
      <dgm:spPr/>
      <dgm:t>
        <a:bodyPr/>
        <a:lstStyle/>
        <a:p>
          <a:endParaRPr lang="en-US"/>
        </a:p>
      </dgm:t>
    </dgm:pt>
    <dgm:pt modelId="{035B52A0-FB95-A843-862C-E739AB913CCF}" type="pres">
      <dgm:prSet presAssocID="{0CFB8C84-C510-4F7F-BD88-5C78172B676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DA0E5C-27F3-2E4A-BAE9-E01009C7F233}" type="pres">
      <dgm:prSet presAssocID="{D69DCD5A-C8DA-43E8-B4B4-00B054F68CA0}" presName="hierRoot1" presStyleCnt="0"/>
      <dgm:spPr/>
    </dgm:pt>
    <dgm:pt modelId="{D3BB3A44-AEFB-7C4B-BAB5-60D5D9DBB2DD}" type="pres">
      <dgm:prSet presAssocID="{D69DCD5A-C8DA-43E8-B4B4-00B054F68CA0}" presName="composite" presStyleCnt="0"/>
      <dgm:spPr/>
    </dgm:pt>
    <dgm:pt modelId="{DF9F8E9B-697B-4944-9AB1-EC2FBCA74692}" type="pres">
      <dgm:prSet presAssocID="{D69DCD5A-C8DA-43E8-B4B4-00B054F68CA0}" presName="background" presStyleLbl="node0" presStyleIdx="0" presStyleCnt="3"/>
      <dgm:spPr/>
    </dgm:pt>
    <dgm:pt modelId="{F3883D2B-497E-5440-BA22-29CE7D27357E}" type="pres">
      <dgm:prSet presAssocID="{D69DCD5A-C8DA-43E8-B4B4-00B054F68CA0}" presName="text" presStyleLbl="fgAcc0" presStyleIdx="0" presStyleCnt="3">
        <dgm:presLayoutVars>
          <dgm:chPref val="3"/>
        </dgm:presLayoutVars>
      </dgm:prSet>
      <dgm:spPr/>
    </dgm:pt>
    <dgm:pt modelId="{45C187A4-539F-3C47-9225-A3BA4C6A4291}" type="pres">
      <dgm:prSet presAssocID="{D69DCD5A-C8DA-43E8-B4B4-00B054F68CA0}" presName="hierChild2" presStyleCnt="0"/>
      <dgm:spPr/>
    </dgm:pt>
    <dgm:pt modelId="{29818ADC-D2C9-9047-8E35-3E82BA9EABC3}" type="pres">
      <dgm:prSet presAssocID="{3BB34CDE-1D82-4161-8316-AD88539DE238}" presName="hierRoot1" presStyleCnt="0"/>
      <dgm:spPr/>
    </dgm:pt>
    <dgm:pt modelId="{021BBC2C-98F8-6641-A934-47D13464CE46}" type="pres">
      <dgm:prSet presAssocID="{3BB34CDE-1D82-4161-8316-AD88539DE238}" presName="composite" presStyleCnt="0"/>
      <dgm:spPr/>
    </dgm:pt>
    <dgm:pt modelId="{E993E4F0-3E4C-9843-A7F7-482CE2F35733}" type="pres">
      <dgm:prSet presAssocID="{3BB34CDE-1D82-4161-8316-AD88539DE238}" presName="background" presStyleLbl="node0" presStyleIdx="1" presStyleCnt="3"/>
      <dgm:spPr/>
    </dgm:pt>
    <dgm:pt modelId="{1746B77C-41C9-AF4E-A908-041F1D2FB2F3}" type="pres">
      <dgm:prSet presAssocID="{3BB34CDE-1D82-4161-8316-AD88539DE238}" presName="text" presStyleLbl="fgAcc0" presStyleIdx="1" presStyleCnt="3">
        <dgm:presLayoutVars>
          <dgm:chPref val="3"/>
        </dgm:presLayoutVars>
      </dgm:prSet>
      <dgm:spPr/>
    </dgm:pt>
    <dgm:pt modelId="{8AC988DA-4638-3B43-B972-907B5E930851}" type="pres">
      <dgm:prSet presAssocID="{3BB34CDE-1D82-4161-8316-AD88539DE238}" presName="hierChild2" presStyleCnt="0"/>
      <dgm:spPr/>
    </dgm:pt>
    <dgm:pt modelId="{BFAA5CB2-FAE2-234F-BA34-C06CAD9B6E74}" type="pres">
      <dgm:prSet presAssocID="{4BDAD05F-F258-4492-BD23-FB8ABEE1F032}" presName="hierRoot1" presStyleCnt="0"/>
      <dgm:spPr/>
    </dgm:pt>
    <dgm:pt modelId="{0557DC12-5BEA-E34A-872E-8FF8EE880B92}" type="pres">
      <dgm:prSet presAssocID="{4BDAD05F-F258-4492-BD23-FB8ABEE1F032}" presName="composite" presStyleCnt="0"/>
      <dgm:spPr/>
    </dgm:pt>
    <dgm:pt modelId="{7C90A891-E9F6-164D-8DAE-DDB725D1A661}" type="pres">
      <dgm:prSet presAssocID="{4BDAD05F-F258-4492-BD23-FB8ABEE1F032}" presName="background" presStyleLbl="node0" presStyleIdx="2" presStyleCnt="3"/>
      <dgm:spPr/>
    </dgm:pt>
    <dgm:pt modelId="{29D89184-6C40-C049-A25D-B08DBC3C29B9}" type="pres">
      <dgm:prSet presAssocID="{4BDAD05F-F258-4492-BD23-FB8ABEE1F032}" presName="text" presStyleLbl="fgAcc0" presStyleIdx="2" presStyleCnt="3">
        <dgm:presLayoutVars>
          <dgm:chPref val="3"/>
        </dgm:presLayoutVars>
      </dgm:prSet>
      <dgm:spPr/>
    </dgm:pt>
    <dgm:pt modelId="{AC0417A1-3912-E541-BA43-F8A74C199ED1}" type="pres">
      <dgm:prSet presAssocID="{4BDAD05F-F258-4492-BD23-FB8ABEE1F032}" presName="hierChild2" presStyleCnt="0"/>
      <dgm:spPr/>
    </dgm:pt>
  </dgm:ptLst>
  <dgm:cxnLst>
    <dgm:cxn modelId="{9417DF04-7233-B840-BA32-71FBFECEEA36}" type="presOf" srcId="{3BB34CDE-1D82-4161-8316-AD88539DE238}" destId="{1746B77C-41C9-AF4E-A908-041F1D2FB2F3}" srcOrd="0" destOrd="0" presId="urn:microsoft.com/office/officeart/2005/8/layout/hierarchy1"/>
    <dgm:cxn modelId="{CDB1AB25-D54B-4212-B4D1-E1FF47159F95}" srcId="{0CFB8C84-C510-4F7F-BD88-5C78172B676F}" destId="{4BDAD05F-F258-4492-BD23-FB8ABEE1F032}" srcOrd="2" destOrd="0" parTransId="{4A70A7C6-C3D4-4AAA-B290-EE52E22368D1}" sibTransId="{1FF4B7CF-0E69-4839-B911-8EDB739DA8BE}"/>
    <dgm:cxn modelId="{3FD9F92B-8C0E-3842-88CF-C763FACFEEA6}" type="presOf" srcId="{0CFB8C84-C510-4F7F-BD88-5C78172B676F}" destId="{035B52A0-FB95-A843-862C-E739AB913CCF}" srcOrd="0" destOrd="0" presId="urn:microsoft.com/office/officeart/2005/8/layout/hierarchy1"/>
    <dgm:cxn modelId="{755E892C-7204-DD48-A86B-5A0EB75FA91C}" type="presOf" srcId="{4BDAD05F-F258-4492-BD23-FB8ABEE1F032}" destId="{29D89184-6C40-C049-A25D-B08DBC3C29B9}" srcOrd="0" destOrd="0" presId="urn:microsoft.com/office/officeart/2005/8/layout/hierarchy1"/>
    <dgm:cxn modelId="{F7A3C260-0CC0-4F0F-BABC-A432DB9DD61C}" srcId="{0CFB8C84-C510-4F7F-BD88-5C78172B676F}" destId="{D69DCD5A-C8DA-43E8-B4B4-00B054F68CA0}" srcOrd="0" destOrd="0" parTransId="{DB5D4029-AB19-46CB-AA7D-AA6E061A5F4E}" sibTransId="{53709640-EC06-43BA-BC46-8F5D63CF3604}"/>
    <dgm:cxn modelId="{7DF5E4AA-4B9E-4448-92AB-21DD1AF31E2F}" type="presOf" srcId="{D69DCD5A-C8DA-43E8-B4B4-00B054F68CA0}" destId="{F3883D2B-497E-5440-BA22-29CE7D27357E}" srcOrd="0" destOrd="0" presId="urn:microsoft.com/office/officeart/2005/8/layout/hierarchy1"/>
    <dgm:cxn modelId="{AE33AEC9-608F-4ECB-AC1D-A7BE6D389847}" srcId="{0CFB8C84-C510-4F7F-BD88-5C78172B676F}" destId="{3BB34CDE-1D82-4161-8316-AD88539DE238}" srcOrd="1" destOrd="0" parTransId="{AF30C27F-BB9F-4490-920C-AE62A2DEC386}" sibTransId="{74CCF802-5204-4093-B4BE-7634D3C08BEB}"/>
    <dgm:cxn modelId="{6031DA37-38DF-2D47-8BED-CCD06C17FB3D}" type="presParOf" srcId="{035B52A0-FB95-A843-862C-E739AB913CCF}" destId="{02DA0E5C-27F3-2E4A-BAE9-E01009C7F233}" srcOrd="0" destOrd="0" presId="urn:microsoft.com/office/officeart/2005/8/layout/hierarchy1"/>
    <dgm:cxn modelId="{A13B678B-DF24-154D-BB6D-0623C246B622}" type="presParOf" srcId="{02DA0E5C-27F3-2E4A-BAE9-E01009C7F233}" destId="{D3BB3A44-AEFB-7C4B-BAB5-60D5D9DBB2DD}" srcOrd="0" destOrd="0" presId="urn:microsoft.com/office/officeart/2005/8/layout/hierarchy1"/>
    <dgm:cxn modelId="{4F318E32-0BFB-4148-A7DE-22BA3A71E6CB}" type="presParOf" srcId="{D3BB3A44-AEFB-7C4B-BAB5-60D5D9DBB2DD}" destId="{DF9F8E9B-697B-4944-9AB1-EC2FBCA74692}" srcOrd="0" destOrd="0" presId="urn:microsoft.com/office/officeart/2005/8/layout/hierarchy1"/>
    <dgm:cxn modelId="{014B9B33-6599-8B4A-B8CE-B08A8880F052}" type="presParOf" srcId="{D3BB3A44-AEFB-7C4B-BAB5-60D5D9DBB2DD}" destId="{F3883D2B-497E-5440-BA22-29CE7D27357E}" srcOrd="1" destOrd="0" presId="urn:microsoft.com/office/officeart/2005/8/layout/hierarchy1"/>
    <dgm:cxn modelId="{5CB78E43-1ED0-8E45-9752-AAAAE346FA64}" type="presParOf" srcId="{02DA0E5C-27F3-2E4A-BAE9-E01009C7F233}" destId="{45C187A4-539F-3C47-9225-A3BA4C6A4291}" srcOrd="1" destOrd="0" presId="urn:microsoft.com/office/officeart/2005/8/layout/hierarchy1"/>
    <dgm:cxn modelId="{8302BB85-82D9-8845-A2E1-DF87750C57C0}" type="presParOf" srcId="{035B52A0-FB95-A843-862C-E739AB913CCF}" destId="{29818ADC-D2C9-9047-8E35-3E82BA9EABC3}" srcOrd="1" destOrd="0" presId="urn:microsoft.com/office/officeart/2005/8/layout/hierarchy1"/>
    <dgm:cxn modelId="{F6A9DE43-0CDF-9441-B19D-D857C9D5EE9C}" type="presParOf" srcId="{29818ADC-D2C9-9047-8E35-3E82BA9EABC3}" destId="{021BBC2C-98F8-6641-A934-47D13464CE46}" srcOrd="0" destOrd="0" presId="urn:microsoft.com/office/officeart/2005/8/layout/hierarchy1"/>
    <dgm:cxn modelId="{A980BC03-5E04-B542-B8A2-D1D646E51AC1}" type="presParOf" srcId="{021BBC2C-98F8-6641-A934-47D13464CE46}" destId="{E993E4F0-3E4C-9843-A7F7-482CE2F35733}" srcOrd="0" destOrd="0" presId="urn:microsoft.com/office/officeart/2005/8/layout/hierarchy1"/>
    <dgm:cxn modelId="{BAA3EFEA-F591-754C-8C69-40B823055F6E}" type="presParOf" srcId="{021BBC2C-98F8-6641-A934-47D13464CE46}" destId="{1746B77C-41C9-AF4E-A908-041F1D2FB2F3}" srcOrd="1" destOrd="0" presId="urn:microsoft.com/office/officeart/2005/8/layout/hierarchy1"/>
    <dgm:cxn modelId="{B427FAFD-3E91-BD43-9B15-1CE5828380E5}" type="presParOf" srcId="{29818ADC-D2C9-9047-8E35-3E82BA9EABC3}" destId="{8AC988DA-4638-3B43-B972-907B5E930851}" srcOrd="1" destOrd="0" presId="urn:microsoft.com/office/officeart/2005/8/layout/hierarchy1"/>
    <dgm:cxn modelId="{0A94BCD4-A6CD-7D41-BA3A-7077F421B7E4}" type="presParOf" srcId="{035B52A0-FB95-A843-862C-E739AB913CCF}" destId="{BFAA5CB2-FAE2-234F-BA34-C06CAD9B6E74}" srcOrd="2" destOrd="0" presId="urn:microsoft.com/office/officeart/2005/8/layout/hierarchy1"/>
    <dgm:cxn modelId="{5D19561A-B2D5-EA40-B11F-542130CDEF71}" type="presParOf" srcId="{BFAA5CB2-FAE2-234F-BA34-C06CAD9B6E74}" destId="{0557DC12-5BEA-E34A-872E-8FF8EE880B92}" srcOrd="0" destOrd="0" presId="urn:microsoft.com/office/officeart/2005/8/layout/hierarchy1"/>
    <dgm:cxn modelId="{E84416F0-5EA2-F24C-BE19-1739E3FDFD6B}" type="presParOf" srcId="{0557DC12-5BEA-E34A-872E-8FF8EE880B92}" destId="{7C90A891-E9F6-164D-8DAE-DDB725D1A661}" srcOrd="0" destOrd="0" presId="urn:microsoft.com/office/officeart/2005/8/layout/hierarchy1"/>
    <dgm:cxn modelId="{53F58E64-F6A5-A349-9E2B-D433AFDD27EF}" type="presParOf" srcId="{0557DC12-5BEA-E34A-872E-8FF8EE880B92}" destId="{29D89184-6C40-C049-A25D-B08DBC3C29B9}" srcOrd="1" destOrd="0" presId="urn:microsoft.com/office/officeart/2005/8/layout/hierarchy1"/>
    <dgm:cxn modelId="{96A3B99A-2356-7C4B-B3F4-38BFE6EAB2AA}" type="presParOf" srcId="{BFAA5CB2-FAE2-234F-BA34-C06CAD9B6E74}" destId="{AC0417A1-3912-E541-BA43-F8A74C199ED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33FAC-F1C5-1E4B-B832-527C16562976}">
      <dsp:nvSpPr>
        <dsp:cNvPr id="0" name=""/>
        <dsp:cNvSpPr/>
      </dsp:nvSpPr>
      <dsp:spPr>
        <a:xfrm>
          <a:off x="0" y="53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530CD-383B-2747-8C4A-A8D230A630FC}">
      <dsp:nvSpPr>
        <dsp:cNvPr id="0" name=""/>
        <dsp:cNvSpPr/>
      </dsp:nvSpPr>
      <dsp:spPr>
        <a:xfrm>
          <a:off x="0" y="530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0" y="530"/>
        <a:ext cx="8267296" cy="434473"/>
      </dsp:txXfrm>
    </dsp:sp>
    <dsp:sp modelId="{0D1A90EA-6B10-B842-9AE5-04462744B809}">
      <dsp:nvSpPr>
        <dsp:cNvPr id="0" name=""/>
        <dsp:cNvSpPr/>
      </dsp:nvSpPr>
      <dsp:spPr>
        <a:xfrm>
          <a:off x="0" y="43500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B0ECC-1DEB-F34F-BE88-FDBE49524001}">
      <dsp:nvSpPr>
        <dsp:cNvPr id="0" name=""/>
        <dsp:cNvSpPr/>
      </dsp:nvSpPr>
      <dsp:spPr>
        <a:xfrm>
          <a:off x="0" y="435003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Source</a:t>
          </a:r>
        </a:p>
      </dsp:txBody>
      <dsp:txXfrm>
        <a:off x="0" y="435003"/>
        <a:ext cx="8267296" cy="434473"/>
      </dsp:txXfrm>
    </dsp:sp>
    <dsp:sp modelId="{D7E249D7-50B6-9141-B30E-6F70620A1907}">
      <dsp:nvSpPr>
        <dsp:cNvPr id="0" name=""/>
        <dsp:cNvSpPr/>
      </dsp:nvSpPr>
      <dsp:spPr>
        <a:xfrm>
          <a:off x="0" y="86947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02F66-6EF1-F941-8B6F-FF2936972241}">
      <dsp:nvSpPr>
        <dsp:cNvPr id="0" name=""/>
        <dsp:cNvSpPr/>
      </dsp:nvSpPr>
      <dsp:spPr>
        <a:xfrm>
          <a:off x="0" y="86947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Extract, Transform and Load</a:t>
          </a:r>
        </a:p>
      </dsp:txBody>
      <dsp:txXfrm>
        <a:off x="0" y="869476"/>
        <a:ext cx="8267296" cy="434473"/>
      </dsp:txXfrm>
    </dsp:sp>
    <dsp:sp modelId="{DF71C011-CA17-4845-9C55-312E14ABCCE2}">
      <dsp:nvSpPr>
        <dsp:cNvPr id="0" name=""/>
        <dsp:cNvSpPr/>
      </dsp:nvSpPr>
      <dsp:spPr>
        <a:xfrm>
          <a:off x="0" y="1303950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F958F-7E7C-8645-AF9D-0ABFCCEF258D}">
      <dsp:nvSpPr>
        <dsp:cNvPr id="0" name=""/>
        <dsp:cNvSpPr/>
      </dsp:nvSpPr>
      <dsp:spPr>
        <a:xfrm>
          <a:off x="0" y="1303950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Cost of Living Database</a:t>
          </a:r>
        </a:p>
      </dsp:txBody>
      <dsp:txXfrm>
        <a:off x="0" y="1303950"/>
        <a:ext cx="8267296" cy="434473"/>
      </dsp:txXfrm>
    </dsp:sp>
    <dsp:sp modelId="{ED9EBD87-A840-1844-82A1-698D0D589722}">
      <dsp:nvSpPr>
        <dsp:cNvPr id="0" name=""/>
        <dsp:cNvSpPr/>
      </dsp:nvSpPr>
      <dsp:spPr>
        <a:xfrm>
          <a:off x="0" y="1738423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638F-3BD4-2D44-AF7C-A9BE38F82827}">
      <dsp:nvSpPr>
        <dsp:cNvPr id="0" name=""/>
        <dsp:cNvSpPr/>
      </dsp:nvSpPr>
      <dsp:spPr>
        <a:xfrm>
          <a:off x="0" y="1738423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Visualisation Process</a:t>
          </a:r>
        </a:p>
      </dsp:txBody>
      <dsp:txXfrm>
        <a:off x="0" y="1738423"/>
        <a:ext cx="8267296" cy="434473"/>
      </dsp:txXfrm>
    </dsp:sp>
    <dsp:sp modelId="{96413BDC-B962-3940-A866-C975498F9B0C}">
      <dsp:nvSpPr>
        <dsp:cNvPr id="0" name=""/>
        <dsp:cNvSpPr/>
      </dsp:nvSpPr>
      <dsp:spPr>
        <a:xfrm>
          <a:off x="0" y="217289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132E1-D705-4B45-815B-43764450934F}">
      <dsp:nvSpPr>
        <dsp:cNvPr id="0" name=""/>
        <dsp:cNvSpPr/>
      </dsp:nvSpPr>
      <dsp:spPr>
        <a:xfrm>
          <a:off x="0" y="217289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Most Expensive Places to Live</a:t>
          </a:r>
        </a:p>
      </dsp:txBody>
      <dsp:txXfrm>
        <a:off x="0" y="2172896"/>
        <a:ext cx="8267296" cy="434473"/>
      </dsp:txXfrm>
    </dsp:sp>
    <dsp:sp modelId="{E6232E27-18D4-0141-A7B9-89506DA9806A}">
      <dsp:nvSpPr>
        <dsp:cNvPr id="0" name=""/>
        <dsp:cNvSpPr/>
      </dsp:nvSpPr>
      <dsp:spPr>
        <a:xfrm>
          <a:off x="0" y="2607369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18E70-D7EA-164C-938A-31E4C8D06B4C}">
      <dsp:nvSpPr>
        <dsp:cNvPr id="0" name=""/>
        <dsp:cNvSpPr/>
      </dsp:nvSpPr>
      <dsp:spPr>
        <a:xfrm>
          <a:off x="0" y="2607369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Cheapest Places to Live</a:t>
          </a:r>
        </a:p>
      </dsp:txBody>
      <dsp:txXfrm>
        <a:off x="0" y="2607369"/>
        <a:ext cx="8267296" cy="434473"/>
      </dsp:txXfrm>
    </dsp:sp>
    <dsp:sp modelId="{C913E378-6336-1C40-8CAF-06FED2B31080}">
      <dsp:nvSpPr>
        <dsp:cNvPr id="0" name=""/>
        <dsp:cNvSpPr/>
      </dsp:nvSpPr>
      <dsp:spPr>
        <a:xfrm>
          <a:off x="0" y="3041842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93BE8-F254-224C-B414-2593D02D221F}">
      <dsp:nvSpPr>
        <dsp:cNvPr id="0" name=""/>
        <dsp:cNvSpPr/>
      </dsp:nvSpPr>
      <dsp:spPr>
        <a:xfrm>
          <a:off x="0" y="3041842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Rent Index</a:t>
          </a:r>
        </a:p>
      </dsp:txBody>
      <dsp:txXfrm>
        <a:off x="0" y="3041842"/>
        <a:ext cx="8267296" cy="434473"/>
      </dsp:txXfrm>
    </dsp:sp>
    <dsp:sp modelId="{546B2A94-B22B-6143-B3EC-0D33D47F7407}">
      <dsp:nvSpPr>
        <dsp:cNvPr id="0" name=""/>
        <dsp:cNvSpPr/>
      </dsp:nvSpPr>
      <dsp:spPr>
        <a:xfrm>
          <a:off x="0" y="3476316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0406F-83A6-F84E-819A-AEE6E10029D3}">
      <dsp:nvSpPr>
        <dsp:cNvPr id="0" name=""/>
        <dsp:cNvSpPr/>
      </dsp:nvSpPr>
      <dsp:spPr>
        <a:xfrm>
          <a:off x="0" y="3476316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Analysis Summary</a:t>
          </a:r>
        </a:p>
      </dsp:txBody>
      <dsp:txXfrm>
        <a:off x="0" y="3476316"/>
        <a:ext cx="8267296" cy="434473"/>
      </dsp:txXfrm>
    </dsp:sp>
    <dsp:sp modelId="{A21AA6C8-A29A-2E47-8185-F63D6871A2E7}">
      <dsp:nvSpPr>
        <dsp:cNvPr id="0" name=""/>
        <dsp:cNvSpPr/>
      </dsp:nvSpPr>
      <dsp:spPr>
        <a:xfrm>
          <a:off x="0" y="3910789"/>
          <a:ext cx="82672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CE42E-8D57-2445-B1EF-4A815E936CD5}">
      <dsp:nvSpPr>
        <dsp:cNvPr id="0" name=""/>
        <dsp:cNvSpPr/>
      </dsp:nvSpPr>
      <dsp:spPr>
        <a:xfrm>
          <a:off x="0" y="3910789"/>
          <a:ext cx="8267296" cy="43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0" y="3910789"/>
        <a:ext cx="8267296" cy="434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0FF52-BA8D-4241-850C-2E1D4E9B80CC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04DDB-5739-4480-9C2F-9C43C318FED6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27456-BF53-4E74-AAC8-A064A5173573}">
      <dsp:nvSpPr>
        <dsp:cNvPr id="0" name=""/>
        <dsp:cNvSpPr/>
      </dsp:nvSpPr>
      <dsp:spPr>
        <a:xfrm>
          <a:off x="1442398" y="533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</a:t>
          </a:r>
          <a:r>
            <a:rPr lang="en-GB" sz="1900" b="0" i="0" kern="1200" dirty="0"/>
            <a:t>reate a webpage dashboard that allows you to be able to look at 4 levels of data related to heat maps analysing the costs of living data.</a:t>
          </a:r>
          <a:endParaRPr lang="en-US" sz="1900" kern="1200" dirty="0"/>
        </a:p>
      </dsp:txBody>
      <dsp:txXfrm>
        <a:off x="1442398" y="533"/>
        <a:ext cx="5286506" cy="1248830"/>
      </dsp:txXfrm>
    </dsp:sp>
    <dsp:sp modelId="{8FBD4FC0-E686-45C7-8B0C-301F133F565F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4F30B-0D14-4BEB-BF97-9C92C631DFDA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B4388-1138-4515-AE1F-4739121B326B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Create 2 visuals looking at the most and least expensive places to live.</a:t>
          </a:r>
          <a:endParaRPr lang="en-US" sz="1900" kern="1200"/>
        </a:p>
      </dsp:txBody>
      <dsp:txXfrm>
        <a:off x="1442398" y="1561571"/>
        <a:ext cx="5286506" cy="1248830"/>
      </dsp:txXfrm>
    </dsp:sp>
    <dsp:sp modelId="{FED8FE2C-A2CE-4825-B589-5BD449A5E1CA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7CA8D-C336-4074-B286-3E1ABF43C166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2156E-E180-4FEB-968E-B335E013189F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Produce a visual looking at house prices and rent for our selected locations.</a:t>
          </a:r>
          <a:endParaRPr lang="en-US" sz="1900" kern="1200"/>
        </a:p>
      </dsp:txBody>
      <dsp:txXfrm>
        <a:off x="1442398" y="3122609"/>
        <a:ext cx="5286506" cy="1248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F5EC3-BD75-7748-A70F-4DCAD0E52582}">
      <dsp:nvSpPr>
        <dsp:cNvPr id="0" name=""/>
        <dsp:cNvSpPr/>
      </dsp:nvSpPr>
      <dsp:spPr>
        <a:xfrm>
          <a:off x="0" y="0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Country: </a:t>
          </a:r>
          <a:r>
            <a:rPr lang="en-GB" sz="1500" b="0" i="0" kern="1200"/>
            <a:t>Country name for a given cost of living information.</a:t>
          </a:r>
          <a:endParaRPr lang="en-US" sz="1500" kern="1200"/>
        </a:p>
      </dsp:txBody>
      <dsp:txXfrm>
        <a:off x="16806" y="16806"/>
        <a:ext cx="7516658" cy="540174"/>
      </dsp:txXfrm>
    </dsp:sp>
    <dsp:sp modelId="{7D0CC451-F8D0-BB49-B7D7-F11AD0911C39}">
      <dsp:nvSpPr>
        <dsp:cNvPr id="0" name=""/>
        <dsp:cNvSpPr/>
      </dsp:nvSpPr>
      <dsp:spPr>
        <a:xfrm>
          <a:off x="612558" y="653478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Cost of Living Index: </a:t>
          </a:r>
          <a:r>
            <a:rPr lang="en-GB" sz="1500" b="0" i="0" kern="1200"/>
            <a:t>a relative indicator of consumer goods prices, including groceries, restaurants, transportation and utilities. </a:t>
          </a:r>
          <a:endParaRPr lang="en-US" sz="1500" kern="1200"/>
        </a:p>
      </dsp:txBody>
      <dsp:txXfrm>
        <a:off x="629364" y="670284"/>
        <a:ext cx="7183820" cy="540173"/>
      </dsp:txXfrm>
    </dsp:sp>
    <dsp:sp modelId="{FACBB925-8AD5-D44F-B16B-2A08FF215CD1}">
      <dsp:nvSpPr>
        <dsp:cNvPr id="0" name=""/>
        <dsp:cNvSpPr/>
      </dsp:nvSpPr>
      <dsp:spPr>
        <a:xfrm>
          <a:off x="1225116" y="1306956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Rent Index: </a:t>
          </a:r>
          <a:r>
            <a:rPr lang="en-GB" sz="1500" b="0" i="0" kern="1200"/>
            <a:t>estimation of prices of renting apartments in the city compared to New York City.</a:t>
          </a:r>
          <a:endParaRPr lang="en-US" sz="1500" kern="1200"/>
        </a:p>
      </dsp:txBody>
      <dsp:txXfrm>
        <a:off x="1241922" y="1323762"/>
        <a:ext cx="7183820" cy="540174"/>
      </dsp:txXfrm>
    </dsp:sp>
    <dsp:sp modelId="{4E5E8EA1-C561-D34E-81CE-1C980F1EFCF7}">
      <dsp:nvSpPr>
        <dsp:cNvPr id="0" name=""/>
        <dsp:cNvSpPr/>
      </dsp:nvSpPr>
      <dsp:spPr>
        <a:xfrm>
          <a:off x="1837674" y="1960435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Cost of Living Plus Rent Index: </a:t>
          </a:r>
          <a:r>
            <a:rPr lang="en-GB" sz="1500" b="0" i="0" kern="1200"/>
            <a:t>estimation of consumer goods prices including rent comparing to New York City.</a:t>
          </a:r>
          <a:endParaRPr lang="en-US" sz="1500" kern="1200"/>
        </a:p>
      </dsp:txBody>
      <dsp:txXfrm>
        <a:off x="1854480" y="1977241"/>
        <a:ext cx="7183820" cy="540174"/>
      </dsp:txXfrm>
    </dsp:sp>
    <dsp:sp modelId="{69FE2846-DFB7-D84F-82C4-9165C29EEE57}">
      <dsp:nvSpPr>
        <dsp:cNvPr id="0" name=""/>
        <dsp:cNvSpPr/>
      </dsp:nvSpPr>
      <dsp:spPr>
        <a:xfrm>
          <a:off x="2450232" y="2613913"/>
          <a:ext cx="8202951" cy="57378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Local Purchasing Power Index: </a:t>
          </a:r>
          <a:r>
            <a:rPr lang="en-GB" sz="1500" b="0" i="0" kern="1200"/>
            <a:t>shows relative purchasing power in buying goods and services in a given city for the average net salary in that city. </a:t>
          </a:r>
          <a:endParaRPr lang="en-US" sz="1500" kern="1200"/>
        </a:p>
      </dsp:txBody>
      <dsp:txXfrm>
        <a:off x="2467038" y="2630719"/>
        <a:ext cx="7183820" cy="540174"/>
      </dsp:txXfrm>
    </dsp:sp>
    <dsp:sp modelId="{BF481963-34A8-3A46-9404-818B40E63058}">
      <dsp:nvSpPr>
        <dsp:cNvPr id="0" name=""/>
        <dsp:cNvSpPr/>
      </dsp:nvSpPr>
      <dsp:spPr>
        <a:xfrm>
          <a:off x="7829990" y="419182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913906" y="419182"/>
        <a:ext cx="205128" cy="280652"/>
      </dsp:txXfrm>
    </dsp:sp>
    <dsp:sp modelId="{393DA2D1-32E0-5245-BAFB-C3CB17D7EC1A}">
      <dsp:nvSpPr>
        <dsp:cNvPr id="0" name=""/>
        <dsp:cNvSpPr/>
      </dsp:nvSpPr>
      <dsp:spPr>
        <a:xfrm>
          <a:off x="8442548" y="1072661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26464" y="1072661"/>
        <a:ext cx="205128" cy="280652"/>
      </dsp:txXfrm>
    </dsp:sp>
    <dsp:sp modelId="{FCDA625D-CAC2-8647-B026-00B9C6B40F00}">
      <dsp:nvSpPr>
        <dsp:cNvPr id="0" name=""/>
        <dsp:cNvSpPr/>
      </dsp:nvSpPr>
      <dsp:spPr>
        <a:xfrm>
          <a:off x="9055106" y="1716576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139022" y="1716576"/>
        <a:ext cx="205128" cy="280652"/>
      </dsp:txXfrm>
    </dsp:sp>
    <dsp:sp modelId="{58C51F4A-A2B9-0B49-9281-5320C901FC89}">
      <dsp:nvSpPr>
        <dsp:cNvPr id="0" name=""/>
        <dsp:cNvSpPr/>
      </dsp:nvSpPr>
      <dsp:spPr>
        <a:xfrm>
          <a:off x="9667665" y="2376430"/>
          <a:ext cx="372960" cy="372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751581" y="2376430"/>
        <a:ext cx="205128" cy="2806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9B864-5200-4049-8398-431F12ECCF76}">
      <dsp:nvSpPr>
        <dsp:cNvPr id="0" name=""/>
        <dsp:cNvSpPr/>
      </dsp:nvSpPr>
      <dsp:spPr>
        <a:xfrm>
          <a:off x="0" y="6328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Data Extracted </a:t>
          </a:r>
          <a:br>
            <a:rPr lang="en-GB" sz="1300" kern="1200" dirty="0"/>
          </a:br>
          <a:r>
            <a:rPr lang="en-GB" sz="1300" b="0" i="0" kern="1200" dirty="0"/>
            <a:t>from CSV files.</a:t>
          </a:r>
          <a:endParaRPr lang="en-US" sz="1300" kern="1200" dirty="0"/>
        </a:p>
      </dsp:txBody>
      <dsp:txXfrm>
        <a:off x="44178" y="107467"/>
        <a:ext cx="3498906" cy="816639"/>
      </dsp:txXfrm>
    </dsp:sp>
    <dsp:sp modelId="{B7BE9D4C-3E4E-C249-AF59-0F0CC78ED533}">
      <dsp:nvSpPr>
        <dsp:cNvPr id="0" name=""/>
        <dsp:cNvSpPr/>
      </dsp:nvSpPr>
      <dsp:spPr>
        <a:xfrm>
          <a:off x="0" y="1005724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Unnecessary columns </a:t>
          </a:r>
          <a:br>
            <a:rPr lang="en-GB" sz="1300" kern="1200"/>
          </a:br>
          <a:r>
            <a:rPr lang="en-GB" sz="1300" b="0" i="0" kern="1200"/>
            <a:t>removed.</a:t>
          </a:r>
          <a:endParaRPr lang="en-US" sz="1300" kern="1200"/>
        </a:p>
      </dsp:txBody>
      <dsp:txXfrm>
        <a:off x="44178" y="1049902"/>
        <a:ext cx="3498906" cy="816639"/>
      </dsp:txXfrm>
    </dsp:sp>
    <dsp:sp modelId="{5FECA2DA-2891-E949-BB51-A720FC507954}">
      <dsp:nvSpPr>
        <dsp:cNvPr id="0" name=""/>
        <dsp:cNvSpPr/>
      </dsp:nvSpPr>
      <dsp:spPr>
        <a:xfrm>
          <a:off x="0" y="194815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Additional </a:t>
          </a:r>
          <a:br>
            <a:rPr lang="en-GB" sz="1300" kern="1200"/>
          </a:br>
          <a:r>
            <a:rPr lang="en-GB" sz="1300" b="0" i="0" kern="1200"/>
            <a:t>information added.</a:t>
          </a:r>
          <a:endParaRPr lang="en-US" sz="1300" kern="1200"/>
        </a:p>
      </dsp:txBody>
      <dsp:txXfrm>
        <a:off x="44178" y="1992337"/>
        <a:ext cx="3498906" cy="816639"/>
      </dsp:txXfrm>
    </dsp:sp>
    <dsp:sp modelId="{B8696864-0818-7446-81D3-3B098B0EA146}">
      <dsp:nvSpPr>
        <dsp:cNvPr id="0" name=""/>
        <dsp:cNvSpPr/>
      </dsp:nvSpPr>
      <dsp:spPr>
        <a:xfrm>
          <a:off x="0" y="2890594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Lat + Long information populated using </a:t>
          </a:r>
          <a:br>
            <a:rPr lang="en-GB" sz="1300" kern="1200"/>
          </a:br>
          <a:r>
            <a:rPr lang="en-GB" sz="1300" b="0" i="0" kern="1200"/>
            <a:t>GoogleMaps API.</a:t>
          </a:r>
          <a:endParaRPr lang="en-US" sz="1300" kern="1200"/>
        </a:p>
      </dsp:txBody>
      <dsp:txXfrm>
        <a:off x="44178" y="2934772"/>
        <a:ext cx="3498906" cy="816639"/>
      </dsp:txXfrm>
    </dsp:sp>
    <dsp:sp modelId="{483933DE-D7B3-944A-9109-834E85150A3C}">
      <dsp:nvSpPr>
        <dsp:cNvPr id="0" name=""/>
        <dsp:cNvSpPr/>
      </dsp:nvSpPr>
      <dsp:spPr>
        <a:xfrm>
          <a:off x="0" y="3833029"/>
          <a:ext cx="3587262" cy="90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Cleaned data loaded to </a:t>
          </a:r>
          <a:br>
            <a:rPr lang="en-GB" sz="1300" kern="1200"/>
          </a:br>
          <a:r>
            <a:rPr lang="en-GB" sz="1300" b="0" i="0" kern="1200"/>
            <a:t>SQLite database.</a:t>
          </a:r>
          <a:br>
            <a:rPr lang="en-GB" sz="1300" kern="1200"/>
          </a:br>
          <a:br>
            <a:rPr lang="en-GB" sz="1300" kern="1200"/>
          </a:br>
          <a:endParaRPr lang="en-US" sz="1300" kern="1200"/>
        </a:p>
      </dsp:txBody>
      <dsp:txXfrm>
        <a:off x="44178" y="3877207"/>
        <a:ext cx="3498906" cy="8166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0E317-DE28-4442-898B-73F88F2768DD}">
      <dsp:nvSpPr>
        <dsp:cNvPr id="0" name=""/>
        <dsp:cNvSpPr/>
      </dsp:nvSpPr>
      <dsp:spPr>
        <a:xfrm>
          <a:off x="0" y="17716"/>
          <a:ext cx="6111737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Front End </a:t>
          </a:r>
          <a:endParaRPr lang="en-US" sz="3300" kern="1200"/>
        </a:p>
      </dsp:txBody>
      <dsp:txXfrm>
        <a:off x="38638" y="56354"/>
        <a:ext cx="6034461" cy="714229"/>
      </dsp:txXfrm>
    </dsp:sp>
    <dsp:sp modelId="{9134230A-BBF1-C84B-A3B4-53569CFA00CF}">
      <dsp:nvSpPr>
        <dsp:cNvPr id="0" name=""/>
        <dsp:cNvSpPr/>
      </dsp:nvSpPr>
      <dsp:spPr>
        <a:xfrm>
          <a:off x="0" y="904262"/>
          <a:ext cx="6111737" cy="791505"/>
        </a:xfrm>
        <a:prstGeom prst="roundRect">
          <a:avLst/>
        </a:prstGeom>
        <a:solidFill>
          <a:schemeClr val="accent2">
            <a:hueOff val="-363841"/>
            <a:satOff val="-20982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HTML Pages</a:t>
          </a:r>
          <a:endParaRPr lang="en-US" sz="3300" kern="1200"/>
        </a:p>
      </dsp:txBody>
      <dsp:txXfrm>
        <a:off x="38638" y="942900"/>
        <a:ext cx="6034461" cy="714229"/>
      </dsp:txXfrm>
    </dsp:sp>
    <dsp:sp modelId="{4B46D435-681F-E04B-A46E-1CF6665B3C9E}">
      <dsp:nvSpPr>
        <dsp:cNvPr id="0" name=""/>
        <dsp:cNvSpPr/>
      </dsp:nvSpPr>
      <dsp:spPr>
        <a:xfrm>
          <a:off x="0" y="1790807"/>
          <a:ext cx="6111737" cy="791505"/>
        </a:xfrm>
        <a:prstGeom prst="roundRect">
          <a:avLst/>
        </a:prstGeom>
        <a:solidFill>
          <a:schemeClr val="accent2">
            <a:hueOff val="-727682"/>
            <a:satOff val="-41964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SQL Database &amp; app.py</a:t>
          </a:r>
          <a:endParaRPr lang="en-US" sz="3300" kern="1200"/>
        </a:p>
      </dsp:txBody>
      <dsp:txXfrm>
        <a:off x="38638" y="1829445"/>
        <a:ext cx="6034461" cy="714229"/>
      </dsp:txXfrm>
    </dsp:sp>
    <dsp:sp modelId="{B87F795B-BE53-554C-8132-1FC437AC0ABC}">
      <dsp:nvSpPr>
        <dsp:cNvPr id="0" name=""/>
        <dsp:cNvSpPr/>
      </dsp:nvSpPr>
      <dsp:spPr>
        <a:xfrm>
          <a:off x="0" y="2677352"/>
          <a:ext cx="6111737" cy="791505"/>
        </a:xfrm>
        <a:prstGeom prst="roundRect">
          <a:avLst/>
        </a:prstGeom>
        <a:solidFill>
          <a:schemeClr val="accent2">
            <a:hueOff val="-1091522"/>
            <a:satOff val="-62946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Java Script</a:t>
          </a:r>
          <a:endParaRPr lang="en-US" sz="3300" kern="1200"/>
        </a:p>
      </dsp:txBody>
      <dsp:txXfrm>
        <a:off x="38638" y="2715990"/>
        <a:ext cx="6034461" cy="714229"/>
      </dsp:txXfrm>
    </dsp:sp>
    <dsp:sp modelId="{C9E3AF8E-0950-6247-9587-CFA067248397}">
      <dsp:nvSpPr>
        <dsp:cNvPr id="0" name=""/>
        <dsp:cNvSpPr/>
      </dsp:nvSpPr>
      <dsp:spPr>
        <a:xfrm>
          <a:off x="0" y="3563897"/>
          <a:ext cx="6111737" cy="791505"/>
        </a:xfrm>
        <a:prstGeom prst="roundRect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Back End</a:t>
          </a:r>
          <a:endParaRPr lang="en-US" sz="3300" kern="1200"/>
        </a:p>
      </dsp:txBody>
      <dsp:txXfrm>
        <a:off x="38638" y="3602535"/>
        <a:ext cx="6034461" cy="714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F8E9B-697B-4944-9AB1-EC2FBCA74692}">
      <dsp:nvSpPr>
        <dsp:cNvPr id="0" name=""/>
        <dsp:cNvSpPr/>
      </dsp:nvSpPr>
      <dsp:spPr>
        <a:xfrm>
          <a:off x="0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83D2B-497E-5440-BA22-29CE7D27357E}">
      <dsp:nvSpPr>
        <dsp:cNvPr id="0" name=""/>
        <dsp:cNvSpPr/>
      </dsp:nvSpPr>
      <dsp:spPr>
        <a:xfrm>
          <a:off x="332911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most expensive place to live including rent index is Bermuda (123.8), followed by Switzerland (90.62) and Jersey (79.51).</a:t>
          </a:r>
          <a:endParaRPr lang="en-US" sz="1900" kern="1200"/>
        </a:p>
      </dsp:txBody>
      <dsp:txXfrm>
        <a:off x="388636" y="856412"/>
        <a:ext cx="2884758" cy="1791142"/>
      </dsp:txXfrm>
    </dsp:sp>
    <dsp:sp modelId="{E993E4F0-3E4C-9843-A7F7-482CE2F35733}">
      <dsp:nvSpPr>
        <dsp:cNvPr id="0" name=""/>
        <dsp:cNvSpPr/>
      </dsp:nvSpPr>
      <dsp:spPr>
        <a:xfrm>
          <a:off x="3662032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6B77C-41C9-AF4E-A908-041F1D2FB2F3}">
      <dsp:nvSpPr>
        <dsp:cNvPr id="0" name=""/>
        <dsp:cNvSpPr/>
      </dsp:nvSpPr>
      <dsp:spPr>
        <a:xfrm>
          <a:off x="3994944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cheapest place to live including rent index is Afghanistan (12.9), followed by Pakistan (12.42) and India (15.47). </a:t>
          </a:r>
          <a:endParaRPr lang="en-US" sz="1900" kern="1200"/>
        </a:p>
      </dsp:txBody>
      <dsp:txXfrm>
        <a:off x="4050669" y="856412"/>
        <a:ext cx="2884758" cy="1791142"/>
      </dsp:txXfrm>
    </dsp:sp>
    <dsp:sp modelId="{7C90A891-E9F6-164D-8DAE-DDB725D1A661}">
      <dsp:nvSpPr>
        <dsp:cNvPr id="0" name=""/>
        <dsp:cNvSpPr/>
      </dsp:nvSpPr>
      <dsp:spPr>
        <a:xfrm>
          <a:off x="7324064" y="484420"/>
          <a:ext cx="2996208" cy="190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89184-6C40-C049-A25D-B08DBC3C29B9}">
      <dsp:nvSpPr>
        <dsp:cNvPr id="0" name=""/>
        <dsp:cNvSpPr/>
      </dsp:nvSpPr>
      <dsp:spPr>
        <a:xfrm>
          <a:off x="7656976" y="800687"/>
          <a:ext cx="2996208" cy="1902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country with the highest rent index is Bermuda (98.58), followed by Hong Kong (74.57) and Singapore (66.43). </a:t>
          </a:r>
          <a:endParaRPr lang="en-US" sz="1900" kern="1200"/>
        </a:p>
      </dsp:txBody>
      <dsp:txXfrm>
        <a:off x="7712701" y="856412"/>
        <a:ext cx="2884758" cy="179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12/31/22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9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2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9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7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14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2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0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12/31/22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yanbbrown/cost-of-living-index-by-country-numbeo-2021" TargetMode="External"/><Relationship Id="rId2" Type="http://schemas.openxmlformats.org/officeDocument/2006/relationships/hyperlink" Target="https://www.kaggle.com/datasets/andradaolteanu/2020-cost-of-liv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ww.kaggle.com/datasets/ankanhore545/cost-of-living-index-20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5C64F-D9E6-0290-5F8B-9CC5EA665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dirty="0"/>
              <a:t>COST OF LIVING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66B3F-6FEE-5106-AC46-8B809AA83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655719" cy="882904"/>
          </a:xfrm>
        </p:spPr>
        <p:txBody>
          <a:bodyPr>
            <a:normAutofit/>
          </a:bodyPr>
          <a:lstStyle/>
          <a:p>
            <a:r>
              <a:rPr lang="en-US" dirty="0"/>
              <a:t>By: </a:t>
            </a:r>
            <a:r>
              <a:rPr lang="en-GB" i="0" dirty="0" err="1">
                <a:effectLst/>
              </a:rPr>
              <a:t>Cheila</a:t>
            </a:r>
            <a:r>
              <a:rPr lang="en-GB" i="0" dirty="0">
                <a:effectLst/>
              </a:rPr>
              <a:t>, Kassem, Amar, Lionel and </a:t>
            </a:r>
            <a:r>
              <a:rPr lang="en-GB" i="0" dirty="0" err="1">
                <a:effectLst/>
              </a:rPr>
              <a:t>Safo</a:t>
            </a:r>
            <a:endParaRPr lang="en-GB" i="0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 descr="Calculator, pen, compass, money and a paper with graphs printed on it">
            <a:extLst>
              <a:ext uri="{FF2B5EF4-FFF2-40B4-BE49-F238E27FC236}">
                <a16:creationId xmlns:a16="http://schemas.microsoft.com/office/drawing/2014/main" id="{31FA96E1-9843-3602-32AA-6C77B77FB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8" r="21365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3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6033-9CED-4FE1-5008-DB332693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Living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1CCB0-B02C-34D5-488A-3DC8753F34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3101" y="3878219"/>
            <a:ext cx="12205101" cy="155127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43E8E-3602-A363-B23C-483E32656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5431" y="2431669"/>
            <a:ext cx="10431283" cy="997332"/>
          </a:xfrm>
        </p:spPr>
        <p:txBody>
          <a:bodyPr>
            <a:normAutofit fontScale="92500" lnSpcReduction="20000"/>
          </a:bodyPr>
          <a:lstStyle/>
          <a:p>
            <a:r>
              <a:rPr lang="en-GB" b="0" i="0" dirty="0">
                <a:effectLst/>
              </a:rPr>
              <a:t>Cost of Living Index databases (2020, 2021, 2022) </a:t>
            </a:r>
            <a:br>
              <a:rPr lang="en-GB" dirty="0"/>
            </a:br>
            <a:r>
              <a:rPr lang="en-GB" b="0" i="0" dirty="0">
                <a:effectLst/>
              </a:rPr>
              <a:t>were transformed and loaded into one table in SQLite Database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1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83884-56C6-1DBE-5797-E4E9477F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08250"/>
            <a:ext cx="3198777" cy="4024885"/>
          </a:xfrm>
        </p:spPr>
        <p:txBody>
          <a:bodyPr>
            <a:normAutofit/>
          </a:bodyPr>
          <a:lstStyle/>
          <a:p>
            <a:r>
              <a:rPr lang="en-US" sz="3100"/>
              <a:t>VISUALISATION PROCESS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CA09AB7-4733-F3FD-5214-FDB9E606D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79998"/>
              </p:ext>
            </p:extLst>
          </p:nvPr>
        </p:nvGraphicFramePr>
        <p:xfrm>
          <a:off x="5106596" y="1508251"/>
          <a:ext cx="6111737" cy="437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974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68E1-B6CD-59AB-E89B-C3B8B8A1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800" y="230520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Most Expensive Places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A5B03E-B80E-E1D8-F2FB-1937B1F58F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5149" y="1111624"/>
            <a:ext cx="10456598" cy="57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F918-8683-751F-8B77-50865460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216795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Cheapest Places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F88A6-A1ED-A5DF-2791-A4D7134B69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3556" y="1183341"/>
            <a:ext cx="10583987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CA140-5D5E-2F7B-16EC-E3A457A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279" y="350969"/>
            <a:ext cx="3894376" cy="8742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Rent Index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3CC27946-0B30-1740-A1AC-994A4C762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55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DAD00F-5576-162B-9E68-BF49556141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03867" y="1096773"/>
            <a:ext cx="5922831" cy="56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EA12-A1D7-98E4-F343-3215820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130" y="65137"/>
            <a:ext cx="2595740" cy="607888"/>
          </a:xfrm>
        </p:spPr>
        <p:txBody>
          <a:bodyPr>
            <a:normAutofit fontScale="90000"/>
          </a:bodyPr>
          <a:lstStyle/>
          <a:p>
            <a:r>
              <a:rPr lang="en-US" dirty="0"/>
              <a:t>Heatmaps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08FA1-1AC2-9C88-9CC4-E15E55BAEA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967" y="4697663"/>
            <a:ext cx="5901033" cy="20952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AA038-3AB1-8D8C-2A15-0203B7C4F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2864" y="1262178"/>
            <a:ext cx="3450919" cy="525696"/>
          </a:xfrm>
        </p:spPr>
        <p:txBody>
          <a:bodyPr/>
          <a:lstStyle/>
          <a:p>
            <a:r>
              <a:rPr lang="en-US" dirty="0"/>
              <a:t>Most Expensive Places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D4762-23A6-AF8C-E3B6-0BA0BBCCE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" y="673025"/>
            <a:ext cx="5901033" cy="2229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7B995-B394-06C3-C961-20CA4036E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02724"/>
            <a:ext cx="5524648" cy="179493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76B0F8D-01F6-E31B-208F-E989C55E43B2}"/>
              </a:ext>
            </a:extLst>
          </p:cNvPr>
          <p:cNvSpPr txBox="1">
            <a:spLocks/>
          </p:cNvSpPr>
          <p:nvPr/>
        </p:nvSpPr>
        <p:spPr>
          <a:xfrm>
            <a:off x="7393870" y="5549665"/>
            <a:ext cx="3450919" cy="525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Rent Index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A29F523-FB3F-4196-7BB1-D16D9EED5CD6}"/>
              </a:ext>
            </a:extLst>
          </p:cNvPr>
          <p:cNvSpPr txBox="1">
            <a:spLocks/>
          </p:cNvSpPr>
          <p:nvPr/>
        </p:nvSpPr>
        <p:spPr>
          <a:xfrm>
            <a:off x="2476184" y="3549396"/>
            <a:ext cx="3450919" cy="525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Cheapest Places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193F0-712B-9BE9-5F8D-253932776FEC}"/>
              </a:ext>
            </a:extLst>
          </p:cNvPr>
          <p:cNvCxnSpPr>
            <a:endCxn id="9" idx="1"/>
          </p:cNvCxnSpPr>
          <p:nvPr/>
        </p:nvCxnSpPr>
        <p:spPr>
          <a:xfrm>
            <a:off x="5045528" y="3800192"/>
            <a:ext cx="1044000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2F2F6C-1FA5-CE33-7DAA-11F49D63FC39}"/>
              </a:ext>
            </a:extLst>
          </p:cNvPr>
          <p:cNvCxnSpPr>
            <a:cxnSpLocks/>
          </p:cNvCxnSpPr>
          <p:nvPr/>
        </p:nvCxnSpPr>
        <p:spPr>
          <a:xfrm flipH="1">
            <a:off x="5927103" y="1482509"/>
            <a:ext cx="1205761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9D9835-BA78-4172-20D2-60EA22F69189}"/>
              </a:ext>
            </a:extLst>
          </p:cNvPr>
          <p:cNvCxnSpPr>
            <a:cxnSpLocks/>
          </p:cNvCxnSpPr>
          <p:nvPr/>
        </p:nvCxnSpPr>
        <p:spPr>
          <a:xfrm flipH="1">
            <a:off x="6096000" y="5745263"/>
            <a:ext cx="1205761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18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3479A-D465-220D-C20C-DAE4DD13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57" y="1138301"/>
            <a:ext cx="8267296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 Summary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084C0390-7130-4976-3F21-3B57847B950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2505112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78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02BA-6246-B529-B0CB-62B4A15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C9D16-2DEC-7379-A7B0-32DBAD0241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DBF33-F0BC-BAC1-C3FF-B656E2C4CA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5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146D-E538-E786-CEE2-2C30C31EF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8E2D9-7D80-AF57-1892-1407CB8FF3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People working full time which meant setting up meetings outside of the course hours was difficult.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8FA19-F872-C88B-401B-12650DBA73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54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9A81-B83E-64BA-C283-11E99120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AAFE-FA7C-6F72-6D37-52F2FA105C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DD25B-ABDD-6B45-698E-EF34EB657E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9071-D5AA-8144-A325-6550A998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Page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53D647-FCBA-B271-E685-92606BC145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49" y="2250949"/>
          <a:ext cx="8267296" cy="4345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7408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FC9B4-9479-53E6-9833-43EE5F5B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705" y="1204721"/>
            <a:ext cx="5471135" cy="1446550"/>
          </a:xfrm>
        </p:spPr>
        <p:txBody>
          <a:bodyPr>
            <a:normAutofit/>
          </a:bodyPr>
          <a:lstStyle/>
          <a:p>
            <a:r>
              <a:rPr lang="en-GB" b="1" i="0" u="none" strike="noStrike" dirty="0">
                <a:effectLst/>
                <a:latin typeface="+mn-lt"/>
              </a:rPr>
              <a:t>Why Cost of Living?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D22C-0EAD-7393-5078-CB6005138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483" y="2191809"/>
            <a:ext cx="6339517" cy="368956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Cost of living is the amount of money required to cover basic expenses, such as; housing, food, taxes, and healthcare in a certain region in a given time period. 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GB" sz="2200" dirty="0"/>
          </a:p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Current world situations have been affecting our everyday lives. 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GB" sz="2200" dirty="0"/>
          </a:p>
          <a:p>
            <a:pPr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effectLst/>
              </a:rPr>
              <a:t>It is important to understand the differences in the cost of living across the world. </a:t>
            </a:r>
            <a:endParaRPr lang="en-GB" sz="2200" dirty="0"/>
          </a:p>
          <a:p>
            <a:pPr algn="ctr">
              <a:lnSpc>
                <a:spcPct val="90000"/>
              </a:lnSpc>
            </a:pP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2E0BDF-0501-51E7-23E5-31A15BF2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96" y="2191809"/>
            <a:ext cx="5116149" cy="318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Cross 1032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86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D900B-2998-8304-76EC-1F031E653FBD}"/>
              </a:ext>
            </a:extLst>
          </p:cNvPr>
          <p:cNvSpPr txBox="1"/>
          <p:nvPr/>
        </p:nvSpPr>
        <p:spPr>
          <a:xfrm>
            <a:off x="4616440" y="373724"/>
            <a:ext cx="377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889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AC41F-F80E-344A-7FC1-108455A2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3198777" cy="4344711"/>
          </a:xfrm>
        </p:spPr>
        <p:txBody>
          <a:bodyPr>
            <a:normAutofit/>
          </a:bodyPr>
          <a:lstStyle/>
          <a:p>
            <a:r>
              <a:rPr lang="en-US" dirty="0"/>
              <a:t>Project Scope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2BBA32-019B-9804-22AB-E19781DE17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693211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922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A1B8C-5416-6320-C487-A475C588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192" y="1204721"/>
            <a:ext cx="4133647" cy="1446550"/>
          </a:xfrm>
        </p:spPr>
        <p:txBody>
          <a:bodyPr>
            <a:normAutofit/>
          </a:bodyPr>
          <a:lstStyle/>
          <a:p>
            <a:r>
              <a:rPr lang="en-US" dirty="0"/>
              <a:t>Data Obtained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D4DDA-882B-D971-353D-2B474E0F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193" y="2691638"/>
            <a:ext cx="4133647" cy="31885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We considered the use of 3 different data sets (CSV files), covering the data from the year of 2020, 2021 and 2022.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These indices are relative to New York City (NYC).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Which means that for New York City, each index should be 100(%). If another city has, for example, rent index of 120, it means that on an average in that city, rents are 20% more expensive than in New York City. </a:t>
            </a:r>
          </a:p>
          <a:p>
            <a:pPr>
              <a:lnSpc>
                <a:spcPct val="90000"/>
              </a:lnSpc>
            </a:pPr>
            <a:r>
              <a:rPr lang="en-GB" sz="1500" i="0">
                <a:effectLst/>
              </a:rPr>
              <a:t>If a city has rent index of 70, that means on average rent in that city is 30% less expensive than in New York City.</a:t>
            </a:r>
            <a:endParaRPr lang="en-GB" sz="1500"/>
          </a:p>
        </p:txBody>
      </p:sp>
      <p:pic>
        <p:nvPicPr>
          <p:cNvPr id="2050" name="Picture 2" descr="The 31 Best Things to Do in New York City, From Chinatown to Brooklyn |  Condé Nast Traveler">
            <a:extLst>
              <a:ext uri="{FF2B5EF4-FFF2-40B4-BE49-F238E27FC236}">
                <a16:creationId xmlns:a16="http://schemas.microsoft.com/office/drawing/2014/main" id="{B0AC5FDD-AAF0-47B0-ABD5-C9458FD20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r="30909" b="-1"/>
          <a:stretch/>
        </p:blipFill>
        <p:spPr bwMode="auto">
          <a:xfrm>
            <a:off x="20" y="10"/>
            <a:ext cx="696773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Cross 2067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8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89A67-5E00-D6DE-E5A8-12ACFEBA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Indices Used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85F5D200-FFCC-8643-5F95-130AC2E793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569972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0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A076-38DD-F6A8-C601-DCA4D4EE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254501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DC32C-9387-2966-A5A2-F949C056E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143001"/>
            <a:ext cx="10712450" cy="2285999"/>
          </a:xfrm>
        </p:spPr>
        <p:txBody>
          <a:bodyPr>
            <a:normAutofit fontScale="92500"/>
          </a:bodyPr>
          <a:lstStyle/>
          <a:p>
            <a:r>
              <a:rPr lang="en-GB" b="1" i="0" dirty="0">
                <a:effectLst/>
              </a:rPr>
              <a:t>Cost of Living Index databases:</a:t>
            </a:r>
          </a:p>
          <a:p>
            <a:r>
              <a:rPr lang="en-GB" b="1" i="0" dirty="0">
                <a:effectLst/>
              </a:rPr>
              <a:t>2020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2"/>
              </a:rPr>
              <a:t>https://www.kaggle.com/datasets/andradaolteanu/2020-cost-of-living</a:t>
            </a:r>
            <a:r>
              <a:rPr lang="en-GB" b="0" i="0" dirty="0">
                <a:effectLst/>
              </a:rPr>
              <a:t>)</a:t>
            </a:r>
          </a:p>
          <a:p>
            <a:r>
              <a:rPr lang="en-GB" b="1" i="0" dirty="0">
                <a:effectLst/>
              </a:rPr>
              <a:t>2021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3"/>
              </a:rPr>
              <a:t>https://www.kaggle.com/datasets/ryanbbrown/cost-of-living-index-by-country-numbeo-2021</a:t>
            </a:r>
            <a:r>
              <a:rPr lang="en-GB" b="0" i="0" dirty="0">
                <a:effectLst/>
              </a:rPr>
              <a:t>)</a:t>
            </a:r>
            <a:endParaRPr lang="en-GB" dirty="0"/>
          </a:p>
          <a:p>
            <a:r>
              <a:rPr lang="en-GB" b="1" i="0" dirty="0">
                <a:effectLst/>
              </a:rPr>
              <a:t>2022</a:t>
            </a:r>
            <a:r>
              <a:rPr lang="en-GB" b="0" i="0" dirty="0">
                <a:effectLst/>
              </a:rPr>
              <a:t> (</a:t>
            </a:r>
            <a:r>
              <a:rPr lang="en-GB" b="0" i="0" dirty="0">
                <a:effectLst/>
                <a:hlinkClick r:id="rId4"/>
              </a:rPr>
              <a:t>https://www.kaggle.com/datasets/ankanhore545/cost-of-living-index-2022</a:t>
            </a:r>
            <a:r>
              <a:rPr lang="en-GB" b="0" i="0" dirty="0">
                <a:effectLst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E2470-BC3C-5A32-87E0-6A2F8A8C5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10" y="4293386"/>
            <a:ext cx="8869038" cy="1741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0BD7A-0CFF-9CD4-B2C3-255C08871871}"/>
              </a:ext>
            </a:extLst>
          </p:cNvPr>
          <p:cNvSpPr txBox="1"/>
          <p:nvPr/>
        </p:nvSpPr>
        <p:spPr>
          <a:xfrm>
            <a:off x="9099205" y="4293386"/>
            <a:ext cx="23204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Cost of Living </a:t>
            </a:r>
            <a:br>
              <a:rPr lang="en-GB" dirty="0"/>
            </a:br>
            <a:r>
              <a:rPr lang="en-GB" b="0" i="0" dirty="0">
                <a:effectLst/>
              </a:rPr>
              <a:t>index in Bermuda </a:t>
            </a:r>
            <a:br>
              <a:rPr lang="en-GB" dirty="0"/>
            </a:br>
            <a:r>
              <a:rPr lang="en-GB" b="0" i="0" dirty="0">
                <a:effectLst/>
              </a:rPr>
              <a:t>is 46% higher than </a:t>
            </a:r>
            <a:br>
              <a:rPr lang="en-GB" dirty="0"/>
            </a:br>
            <a:r>
              <a:rPr lang="en-GB" b="0" i="0" dirty="0">
                <a:effectLst/>
              </a:rPr>
              <a:t>in NYC.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</a:rPr>
              <a:t>Switerland</a:t>
            </a:r>
            <a:r>
              <a:rPr lang="en-GB" b="0" i="0" dirty="0">
                <a:effectLst/>
              </a:rPr>
              <a:t> is 23% </a:t>
            </a:r>
            <a:br>
              <a:rPr lang="en-GB" dirty="0"/>
            </a:br>
            <a:r>
              <a:rPr lang="en-GB" b="0" i="0" dirty="0">
                <a:effectLst/>
              </a:rPr>
              <a:t>more expensive </a:t>
            </a:r>
            <a:br>
              <a:rPr lang="en-GB" dirty="0"/>
            </a:br>
            <a:r>
              <a:rPr lang="en-GB" b="0" i="0" dirty="0">
                <a:effectLst/>
              </a:rPr>
              <a:t>than NYC.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FF514-2D62-102C-A135-546269F7C4AF}"/>
              </a:ext>
            </a:extLst>
          </p:cNvPr>
          <p:cNvSpPr txBox="1"/>
          <p:nvPr/>
        </p:nvSpPr>
        <p:spPr>
          <a:xfrm>
            <a:off x="565150" y="3764280"/>
            <a:ext cx="681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 brings the information relative to New York</a:t>
            </a:r>
          </a:p>
        </p:txBody>
      </p:sp>
    </p:spTree>
    <p:extLst>
      <p:ext uri="{BB962C8B-B14F-4D97-AF65-F5344CB8AC3E}">
        <p14:creationId xmlns:p14="http://schemas.microsoft.com/office/powerpoint/2010/main" val="1875190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2570-2B16-9036-0629-EFE4882A6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52" y="663604"/>
            <a:ext cx="8267296" cy="1446550"/>
          </a:xfrm>
        </p:spPr>
        <p:txBody>
          <a:bodyPr/>
          <a:lstStyle/>
          <a:p>
            <a:pPr algn="ctr"/>
            <a:r>
              <a:rPr lang="en-US" dirty="0"/>
              <a:t>Extract – Transform - 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2F9F1F-A65B-C3E2-3AA2-8A5258B1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14" y="1681229"/>
            <a:ext cx="7376746" cy="4119352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2F75F95C-8871-70AA-3296-B944DE64E5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985909"/>
              </p:ext>
            </p:extLst>
          </p:nvPr>
        </p:nvGraphicFramePr>
        <p:xfrm>
          <a:off x="7545467" y="1554711"/>
          <a:ext cx="3587262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15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31A70-0ACE-369F-0A15-B3A420BC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337764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 of Living Database</a:t>
            </a:r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4D724E64-9998-06C8-F363-363B4F7701B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9682" y="1216913"/>
            <a:ext cx="7367132" cy="502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ross 19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70824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5689</TotalTime>
  <Words>680</Words>
  <Application>Microsoft Macintosh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Seaford Display</vt:lpstr>
      <vt:lpstr>System Font Regular</vt:lpstr>
      <vt:lpstr>Tenorite</vt:lpstr>
      <vt:lpstr>MadridVTI</vt:lpstr>
      <vt:lpstr>COST OF LIVING ANALYSIS</vt:lpstr>
      <vt:lpstr>Contents Page</vt:lpstr>
      <vt:lpstr>Why Cost of Living?</vt:lpstr>
      <vt:lpstr>Project Scope</vt:lpstr>
      <vt:lpstr>Data Obtained</vt:lpstr>
      <vt:lpstr>Indices Used</vt:lpstr>
      <vt:lpstr>Data Source</vt:lpstr>
      <vt:lpstr>Extract – Transform - Load</vt:lpstr>
      <vt:lpstr>Cost of Living Database</vt:lpstr>
      <vt:lpstr>Cost of Living Database</vt:lpstr>
      <vt:lpstr>VISUALISATION PROCESS</vt:lpstr>
      <vt:lpstr>Most Expensive Places </vt:lpstr>
      <vt:lpstr>Cheapest Places</vt:lpstr>
      <vt:lpstr>Rent Index</vt:lpstr>
      <vt:lpstr>Heatmaps</vt:lpstr>
      <vt:lpstr>Analysis Summary </vt:lpstr>
      <vt:lpstr>Conclusion </vt:lpstr>
      <vt:lpstr>Limitations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 OF LIVING ANALYSIS</dc:title>
  <dc:creator>Amar Rai</dc:creator>
  <cp:lastModifiedBy>Amar Rai</cp:lastModifiedBy>
  <cp:revision>10</cp:revision>
  <dcterms:created xsi:type="dcterms:W3CDTF">2022-12-31T16:15:50Z</dcterms:created>
  <dcterms:modified xsi:type="dcterms:W3CDTF">2023-01-04T15:05:23Z</dcterms:modified>
</cp:coreProperties>
</file>